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sldIdLst>
    <p:sldId id="256" r:id="rId2"/>
    <p:sldId id="257" r:id="rId3"/>
    <p:sldId id="258" r:id="rId4"/>
    <p:sldId id="259" r:id="rId5"/>
    <p:sldId id="266" r:id="rId6"/>
    <p:sldId id="268" r:id="rId7"/>
    <p:sldId id="260" r:id="rId8"/>
    <p:sldId id="263" r:id="rId9"/>
    <p:sldId id="270" r:id="rId10"/>
    <p:sldId id="271" r:id="rId11"/>
    <p:sldId id="272" r:id="rId12"/>
    <p:sldId id="262"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861EBF-DADB-2E3E-9E71-B247F2A17088}" v="1899" dt="2023-04-12T08:20:50.954"/>
    <p1510:client id="{328EFF4A-4234-FCD7-C3DF-A39D776828BA}" v="207" dt="2023-04-12T16:36:50.796"/>
    <p1510:client id="{BED39717-53EA-3047-6AB7-B0207836C1B7}" v="8" dt="2023-04-11T11:20:46.357"/>
    <p1510:client id="{C8FDBA31-89D2-BAEB-260D-180D85D876C6}" v="92" dt="2023-04-11T11:25:53.938"/>
    <p1510:client id="{E28E5972-9AAF-4A4D-AFA2-9918618D6B70}" v="465" dt="2022-11-16T12:24:05.0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dy Brimble" userId="S::brimblemj@cardiff.ac.uk::1958556a-5817-4259-a718-b4ae20c29de5" providerId="AD" clId="Web-{328EFF4A-4234-FCD7-C3DF-A39D776828BA}"/>
    <pc:docChg chg="modSld">
      <pc:chgData name="Mandy Brimble" userId="S::brimblemj@cardiff.ac.uk::1958556a-5817-4259-a718-b4ae20c29de5" providerId="AD" clId="Web-{328EFF4A-4234-FCD7-C3DF-A39D776828BA}" dt="2023-04-12T16:36:50.796" v="202" actId="20577"/>
      <pc:docMkLst>
        <pc:docMk/>
      </pc:docMkLst>
      <pc:sldChg chg="addSp delSp modSp">
        <pc:chgData name="Mandy Brimble" userId="S::brimblemj@cardiff.ac.uk::1958556a-5817-4259-a718-b4ae20c29de5" providerId="AD" clId="Web-{328EFF4A-4234-FCD7-C3DF-A39D776828BA}" dt="2023-04-12T16:31:33.989" v="154" actId="20577"/>
        <pc:sldMkLst>
          <pc:docMk/>
          <pc:sldMk cId="3062525521" sldId="258"/>
        </pc:sldMkLst>
        <pc:spChg chg="mod">
          <ac:chgData name="Mandy Brimble" userId="S::brimblemj@cardiff.ac.uk::1958556a-5817-4259-a718-b4ae20c29de5" providerId="AD" clId="Web-{328EFF4A-4234-FCD7-C3DF-A39D776828BA}" dt="2023-04-12T16:30:47.285" v="144"/>
          <ac:spMkLst>
            <pc:docMk/>
            <pc:sldMk cId="3062525521" sldId="258"/>
            <ac:spMk id="2" creationId="{74EB0A8F-2315-A091-8C4F-AC1E79144845}"/>
          </ac:spMkLst>
        </pc:spChg>
        <pc:spChg chg="mod">
          <ac:chgData name="Mandy Brimble" userId="S::brimblemj@cardiff.ac.uk::1958556a-5817-4259-a718-b4ae20c29de5" providerId="AD" clId="Web-{328EFF4A-4234-FCD7-C3DF-A39D776828BA}" dt="2023-04-12T16:31:33.989" v="154" actId="20577"/>
          <ac:spMkLst>
            <pc:docMk/>
            <pc:sldMk cId="3062525521" sldId="258"/>
            <ac:spMk id="3" creationId="{06B2ACFA-19ED-2AD3-9BE2-4CC1231212D0}"/>
          </ac:spMkLst>
        </pc:spChg>
        <pc:spChg chg="del">
          <ac:chgData name="Mandy Brimble" userId="S::brimblemj@cardiff.ac.uk::1958556a-5817-4259-a718-b4ae20c29de5" providerId="AD" clId="Web-{328EFF4A-4234-FCD7-C3DF-A39D776828BA}" dt="2023-04-12T16:30:47.285" v="144"/>
          <ac:spMkLst>
            <pc:docMk/>
            <pc:sldMk cId="3062525521" sldId="258"/>
            <ac:spMk id="21" creationId="{DE7FFD28-545C-4C88-A2E7-152FB234C92C}"/>
          </ac:spMkLst>
        </pc:spChg>
        <pc:spChg chg="add">
          <ac:chgData name="Mandy Brimble" userId="S::brimblemj@cardiff.ac.uk::1958556a-5817-4259-a718-b4ae20c29de5" providerId="AD" clId="Web-{328EFF4A-4234-FCD7-C3DF-A39D776828BA}" dt="2023-04-12T16:30:47.285" v="144"/>
          <ac:spMkLst>
            <pc:docMk/>
            <pc:sldMk cId="3062525521" sldId="258"/>
            <ac:spMk id="26" creationId="{1BB867FF-FC45-48F7-8104-F89BE54909F1}"/>
          </ac:spMkLst>
        </pc:spChg>
        <pc:spChg chg="add">
          <ac:chgData name="Mandy Brimble" userId="S::brimblemj@cardiff.ac.uk::1958556a-5817-4259-a718-b4ae20c29de5" providerId="AD" clId="Web-{328EFF4A-4234-FCD7-C3DF-A39D776828BA}" dt="2023-04-12T16:30:47.285" v="144"/>
          <ac:spMkLst>
            <pc:docMk/>
            <pc:sldMk cId="3062525521" sldId="258"/>
            <ac:spMk id="28" creationId="{8BB56887-D0D5-4F0C-9E19-7247EB83C8B7}"/>
          </ac:spMkLst>
        </pc:spChg>
        <pc:spChg chg="add">
          <ac:chgData name="Mandy Brimble" userId="S::brimblemj@cardiff.ac.uk::1958556a-5817-4259-a718-b4ae20c29de5" providerId="AD" clId="Web-{328EFF4A-4234-FCD7-C3DF-A39D776828BA}" dt="2023-04-12T16:30:47.285" v="144"/>
          <ac:spMkLst>
            <pc:docMk/>
            <pc:sldMk cId="3062525521" sldId="258"/>
            <ac:spMk id="30" creationId="{081E4A58-353D-44AE-B2FC-2A74E2E400F7}"/>
          </ac:spMkLst>
        </pc:spChg>
      </pc:sldChg>
      <pc:sldChg chg="modSp">
        <pc:chgData name="Mandy Brimble" userId="S::brimblemj@cardiff.ac.uk::1958556a-5817-4259-a718-b4ae20c29de5" providerId="AD" clId="Web-{328EFF4A-4234-FCD7-C3DF-A39D776828BA}" dt="2023-04-12T16:31:45.740" v="156" actId="14100"/>
        <pc:sldMkLst>
          <pc:docMk/>
          <pc:sldMk cId="264881113" sldId="259"/>
        </pc:sldMkLst>
        <pc:spChg chg="mod">
          <ac:chgData name="Mandy Brimble" userId="S::brimblemj@cardiff.ac.uk::1958556a-5817-4259-a718-b4ae20c29de5" providerId="AD" clId="Web-{328EFF4A-4234-FCD7-C3DF-A39D776828BA}" dt="2023-04-12T16:31:45.740" v="156" actId="14100"/>
          <ac:spMkLst>
            <pc:docMk/>
            <pc:sldMk cId="264881113" sldId="259"/>
            <ac:spMk id="3" creationId="{593F77FD-1274-9F9C-0948-884646ABAFD9}"/>
          </ac:spMkLst>
        </pc:spChg>
      </pc:sldChg>
      <pc:sldChg chg="addSp delSp modSp">
        <pc:chgData name="Mandy Brimble" userId="S::brimblemj@cardiff.ac.uk::1958556a-5817-4259-a718-b4ae20c29de5" providerId="AD" clId="Web-{328EFF4A-4234-FCD7-C3DF-A39D776828BA}" dt="2023-04-12T16:36:25.170" v="198" actId="20577"/>
        <pc:sldMkLst>
          <pc:docMk/>
          <pc:sldMk cId="890860300" sldId="262"/>
        </pc:sldMkLst>
        <pc:spChg chg="mod">
          <ac:chgData name="Mandy Brimble" userId="S::brimblemj@cardiff.ac.uk::1958556a-5817-4259-a718-b4ae20c29de5" providerId="AD" clId="Web-{328EFF4A-4234-FCD7-C3DF-A39D776828BA}" dt="2023-04-12T16:34:45.527" v="186"/>
          <ac:spMkLst>
            <pc:docMk/>
            <pc:sldMk cId="890860300" sldId="262"/>
            <ac:spMk id="2" creationId="{F8531F6C-C5DB-C0C7-5DD6-157C6EC84B73}"/>
          </ac:spMkLst>
        </pc:spChg>
        <pc:spChg chg="add del mod">
          <ac:chgData name="Mandy Brimble" userId="S::brimblemj@cardiff.ac.uk::1958556a-5817-4259-a718-b4ae20c29de5" providerId="AD" clId="Web-{328EFF4A-4234-FCD7-C3DF-A39D776828BA}" dt="2023-04-12T16:36:25.170" v="198" actId="20577"/>
          <ac:spMkLst>
            <pc:docMk/>
            <pc:sldMk cId="890860300" sldId="262"/>
            <ac:spMk id="3" creationId="{3F945749-54FB-765B-6550-DF93BDDF308A}"/>
          </ac:spMkLst>
        </pc:spChg>
        <pc:spChg chg="add del">
          <ac:chgData name="Mandy Brimble" userId="S::brimblemj@cardiff.ac.uk::1958556a-5817-4259-a718-b4ae20c29de5" providerId="AD" clId="Web-{328EFF4A-4234-FCD7-C3DF-A39D776828BA}" dt="2023-04-12T16:34:27.339" v="182"/>
          <ac:spMkLst>
            <pc:docMk/>
            <pc:sldMk cId="890860300" sldId="262"/>
            <ac:spMk id="8" creationId="{DE7FFD28-545C-4C88-A2E7-152FB234C92C}"/>
          </ac:spMkLst>
        </pc:spChg>
        <pc:spChg chg="add del">
          <ac:chgData name="Mandy Brimble" userId="S::brimblemj@cardiff.ac.uk::1958556a-5817-4259-a718-b4ae20c29de5" providerId="AD" clId="Web-{328EFF4A-4234-FCD7-C3DF-A39D776828BA}" dt="2023-04-12T16:34:45.527" v="186"/>
          <ac:spMkLst>
            <pc:docMk/>
            <pc:sldMk cId="890860300" sldId="262"/>
            <ac:spMk id="10" creationId="{1B15ED52-F352-441B-82BF-E0EA34836D08}"/>
          </ac:spMkLst>
        </pc:spChg>
        <pc:spChg chg="add del">
          <ac:chgData name="Mandy Brimble" userId="S::brimblemj@cardiff.ac.uk::1958556a-5817-4259-a718-b4ae20c29de5" providerId="AD" clId="Web-{328EFF4A-4234-FCD7-C3DF-A39D776828BA}" dt="2023-04-12T16:34:45.527" v="186"/>
          <ac:spMkLst>
            <pc:docMk/>
            <pc:sldMk cId="890860300" sldId="262"/>
            <ac:spMk id="11" creationId="{3B2E3793-BFE6-45A2-9B7B-E18844431C99}"/>
          </ac:spMkLst>
        </pc:spChg>
        <pc:spChg chg="add del">
          <ac:chgData name="Mandy Brimble" userId="S::brimblemj@cardiff.ac.uk::1958556a-5817-4259-a718-b4ae20c29de5" providerId="AD" clId="Web-{328EFF4A-4234-FCD7-C3DF-A39D776828BA}" dt="2023-04-12T16:34:45.527" v="186"/>
          <ac:spMkLst>
            <pc:docMk/>
            <pc:sldMk cId="890860300" sldId="262"/>
            <ac:spMk id="12" creationId="{BC4C4868-CB8F-4AF9-9CDB-8108F2C19B67}"/>
          </ac:spMkLst>
        </pc:spChg>
        <pc:spChg chg="add del">
          <ac:chgData name="Mandy Brimble" userId="S::brimblemj@cardiff.ac.uk::1958556a-5817-4259-a718-b4ae20c29de5" providerId="AD" clId="Web-{328EFF4A-4234-FCD7-C3DF-A39D776828BA}" dt="2023-04-12T16:06:32.172" v="1"/>
          <ac:spMkLst>
            <pc:docMk/>
            <pc:sldMk cId="890860300" sldId="262"/>
            <ac:spMk id="13" creationId="{100EDD19-6802-4EC3-95CE-CFFAB042CFD6}"/>
          </ac:spMkLst>
        </pc:spChg>
        <pc:spChg chg="add del">
          <ac:chgData name="Mandy Brimble" userId="S::brimblemj@cardiff.ac.uk::1958556a-5817-4259-a718-b4ae20c29de5" providerId="AD" clId="Web-{328EFF4A-4234-FCD7-C3DF-A39D776828BA}" dt="2023-04-12T16:34:45.527" v="186"/>
          <ac:spMkLst>
            <pc:docMk/>
            <pc:sldMk cId="890860300" sldId="262"/>
            <ac:spMk id="14" creationId="{375E0459-6403-40CD-989D-56A4407CA12E}"/>
          </ac:spMkLst>
        </pc:spChg>
        <pc:spChg chg="add del">
          <ac:chgData name="Mandy Brimble" userId="S::brimblemj@cardiff.ac.uk::1958556a-5817-4259-a718-b4ae20c29de5" providerId="AD" clId="Web-{328EFF4A-4234-FCD7-C3DF-A39D776828BA}" dt="2023-04-12T16:06:32.172" v="1"/>
          <ac:spMkLst>
            <pc:docMk/>
            <pc:sldMk cId="890860300" sldId="262"/>
            <ac:spMk id="15" creationId="{DB17E863-922E-4C26-BD64-E8FD41D28661}"/>
          </ac:spMkLst>
        </pc:spChg>
        <pc:spChg chg="add del">
          <ac:chgData name="Mandy Brimble" userId="S::brimblemj@cardiff.ac.uk::1958556a-5817-4259-a718-b4ae20c29de5" providerId="AD" clId="Web-{328EFF4A-4234-FCD7-C3DF-A39D776828BA}" dt="2023-04-12T16:34:45.527" v="186"/>
          <ac:spMkLst>
            <pc:docMk/>
            <pc:sldMk cId="890860300" sldId="262"/>
            <ac:spMk id="16" creationId="{53E5B1A8-3AC9-4BD1-9BBC-78CA94F2D1BA}"/>
          </ac:spMkLst>
        </pc:spChg>
        <pc:spChg chg="add del">
          <ac:chgData name="Mandy Brimble" userId="S::brimblemj@cardiff.ac.uk::1958556a-5817-4259-a718-b4ae20c29de5" providerId="AD" clId="Web-{328EFF4A-4234-FCD7-C3DF-A39D776828BA}" dt="2023-04-12T16:06:50.298" v="3"/>
          <ac:spMkLst>
            <pc:docMk/>
            <pc:sldMk cId="890860300" sldId="262"/>
            <ac:spMk id="17" creationId="{CD9FE4EF-C4D8-49A0-B2FF-81D8DB7D8A24}"/>
          </ac:spMkLst>
        </pc:spChg>
        <pc:spChg chg="add del">
          <ac:chgData name="Mandy Brimble" userId="S::brimblemj@cardiff.ac.uk::1958556a-5817-4259-a718-b4ae20c29de5" providerId="AD" clId="Web-{328EFF4A-4234-FCD7-C3DF-A39D776828BA}" dt="2023-04-12T16:06:50.298" v="3"/>
          <ac:spMkLst>
            <pc:docMk/>
            <pc:sldMk cId="890860300" sldId="262"/>
            <ac:spMk id="18" creationId="{09588DA8-065E-4F6F-8EFD-43104AB2E0CF}"/>
          </ac:spMkLst>
        </pc:spChg>
        <pc:spChg chg="add del">
          <ac:chgData name="Mandy Brimble" userId="S::brimblemj@cardiff.ac.uk::1958556a-5817-4259-a718-b4ae20c29de5" providerId="AD" clId="Web-{328EFF4A-4234-FCD7-C3DF-A39D776828BA}" dt="2023-04-12T16:06:50.298" v="3"/>
          <ac:spMkLst>
            <pc:docMk/>
            <pc:sldMk cId="890860300" sldId="262"/>
            <ac:spMk id="19" creationId="{4300840D-0A0B-4512-BACA-B439D5B9C57C}"/>
          </ac:spMkLst>
        </pc:spChg>
        <pc:spChg chg="add del">
          <ac:chgData name="Mandy Brimble" userId="S::brimblemj@cardiff.ac.uk::1958556a-5817-4259-a718-b4ae20c29de5" providerId="AD" clId="Web-{328EFF4A-4234-FCD7-C3DF-A39D776828BA}" dt="2023-04-12T16:06:50.298" v="3"/>
          <ac:spMkLst>
            <pc:docMk/>
            <pc:sldMk cId="890860300" sldId="262"/>
            <ac:spMk id="20" creationId="{C4285719-470E-454C-AF62-8323075F1F5B}"/>
          </ac:spMkLst>
        </pc:spChg>
        <pc:spChg chg="add del">
          <ac:chgData name="Mandy Brimble" userId="S::brimblemj@cardiff.ac.uk::1958556a-5817-4259-a718-b4ae20c29de5" providerId="AD" clId="Web-{328EFF4A-4234-FCD7-C3DF-A39D776828BA}" dt="2023-04-12T16:06:50.298" v="3"/>
          <ac:spMkLst>
            <pc:docMk/>
            <pc:sldMk cId="890860300" sldId="262"/>
            <ac:spMk id="21" creationId="{D2B78728-A580-49A7-84F9-6EF6F583ADE0}"/>
          </ac:spMkLst>
        </pc:spChg>
        <pc:spChg chg="add del">
          <ac:chgData name="Mandy Brimble" userId="S::brimblemj@cardiff.ac.uk::1958556a-5817-4259-a718-b4ae20c29de5" providerId="AD" clId="Web-{328EFF4A-4234-FCD7-C3DF-A39D776828BA}" dt="2023-04-12T16:34:45.527" v="186"/>
          <ac:spMkLst>
            <pc:docMk/>
            <pc:sldMk cId="890860300" sldId="262"/>
            <ac:spMk id="22" creationId="{BACC6370-2D7E-4714-9D71-7542949D7D5D}"/>
          </ac:spMkLst>
        </pc:spChg>
        <pc:spChg chg="add del">
          <ac:chgData name="Mandy Brimble" userId="S::brimblemj@cardiff.ac.uk::1958556a-5817-4259-a718-b4ae20c29de5" providerId="AD" clId="Web-{328EFF4A-4234-FCD7-C3DF-A39D776828BA}" dt="2023-04-12T16:06:50.298" v="3"/>
          <ac:spMkLst>
            <pc:docMk/>
            <pc:sldMk cId="890860300" sldId="262"/>
            <ac:spMk id="23" creationId="{38FAA1A1-D861-433F-88FA-1E9D6FD31D11}"/>
          </ac:spMkLst>
        </pc:spChg>
        <pc:spChg chg="add del">
          <ac:chgData name="Mandy Brimble" userId="S::brimblemj@cardiff.ac.uk::1958556a-5817-4259-a718-b4ae20c29de5" providerId="AD" clId="Web-{328EFF4A-4234-FCD7-C3DF-A39D776828BA}" dt="2023-04-12T16:34:45.527" v="186"/>
          <ac:spMkLst>
            <pc:docMk/>
            <pc:sldMk cId="890860300" sldId="262"/>
            <ac:spMk id="24" creationId="{F68B3F68-107C-434F-AA38-110D5EA91B85}"/>
          </ac:spMkLst>
        </pc:spChg>
        <pc:spChg chg="add del">
          <ac:chgData name="Mandy Brimble" userId="S::brimblemj@cardiff.ac.uk::1958556a-5817-4259-a718-b4ae20c29de5" providerId="AD" clId="Web-{328EFF4A-4234-FCD7-C3DF-A39D776828BA}" dt="2023-04-12T16:06:50.298" v="3"/>
          <ac:spMkLst>
            <pc:docMk/>
            <pc:sldMk cId="890860300" sldId="262"/>
            <ac:spMk id="25" creationId="{8D71EDA1-87BF-4D5D-AB79-F346FD19278A}"/>
          </ac:spMkLst>
        </pc:spChg>
        <pc:spChg chg="add del">
          <ac:chgData name="Mandy Brimble" userId="S::brimblemj@cardiff.ac.uk::1958556a-5817-4259-a718-b4ae20c29de5" providerId="AD" clId="Web-{328EFF4A-4234-FCD7-C3DF-A39D776828BA}" dt="2023-04-12T16:34:45.527" v="186"/>
          <ac:spMkLst>
            <pc:docMk/>
            <pc:sldMk cId="890860300" sldId="262"/>
            <ac:spMk id="26" creationId="{AAD0DBB9-1A4B-4391-81D4-CB19F9AB918A}"/>
          </ac:spMkLst>
        </pc:spChg>
        <pc:spChg chg="add del">
          <ac:chgData name="Mandy Brimble" userId="S::brimblemj@cardiff.ac.uk::1958556a-5817-4259-a718-b4ae20c29de5" providerId="AD" clId="Web-{328EFF4A-4234-FCD7-C3DF-A39D776828BA}" dt="2023-04-12T16:34:45.527" v="186"/>
          <ac:spMkLst>
            <pc:docMk/>
            <pc:sldMk cId="890860300" sldId="262"/>
            <ac:spMk id="28" creationId="{063BBA22-50EA-4C4D-BE05-F1CE4E63AA56}"/>
          </ac:spMkLst>
        </pc:spChg>
        <pc:graphicFrameChg chg="add del">
          <ac:chgData name="Mandy Brimble" userId="S::brimblemj@cardiff.ac.uk::1958556a-5817-4259-a718-b4ae20c29de5" providerId="AD" clId="Web-{328EFF4A-4234-FCD7-C3DF-A39D776828BA}" dt="2023-04-12T16:34:45.527" v="186"/>
          <ac:graphicFrameMkLst>
            <pc:docMk/>
            <pc:sldMk cId="890860300" sldId="262"/>
            <ac:graphicFrameMk id="27" creationId="{C4D3C979-A1E4-6C38-16FC-760A9DFEE960}"/>
          </ac:graphicFrameMkLst>
        </pc:graphicFrameChg>
      </pc:sldChg>
      <pc:sldChg chg="addSp delSp modSp">
        <pc:chgData name="Mandy Brimble" userId="S::brimblemj@cardiff.ac.uk::1958556a-5817-4259-a718-b4ae20c29de5" providerId="AD" clId="Web-{328EFF4A-4234-FCD7-C3DF-A39D776828BA}" dt="2023-04-12T16:36:50.796" v="202" actId="20577"/>
        <pc:sldMkLst>
          <pc:docMk/>
          <pc:sldMk cId="2811673246" sldId="267"/>
        </pc:sldMkLst>
        <pc:spChg chg="mod">
          <ac:chgData name="Mandy Brimble" userId="S::brimblemj@cardiff.ac.uk::1958556a-5817-4259-a718-b4ae20c29de5" providerId="AD" clId="Web-{328EFF4A-4234-FCD7-C3DF-A39D776828BA}" dt="2023-04-12T16:36:36.046" v="199"/>
          <ac:spMkLst>
            <pc:docMk/>
            <pc:sldMk cId="2811673246" sldId="267"/>
            <ac:spMk id="2" creationId="{F8531F6C-C5DB-C0C7-5DD6-157C6EC84B73}"/>
          </ac:spMkLst>
        </pc:spChg>
        <pc:spChg chg="mod">
          <ac:chgData name="Mandy Brimble" userId="S::brimblemj@cardiff.ac.uk::1958556a-5817-4259-a718-b4ae20c29de5" providerId="AD" clId="Web-{328EFF4A-4234-FCD7-C3DF-A39D776828BA}" dt="2023-04-12T16:36:50.796" v="202" actId="20577"/>
          <ac:spMkLst>
            <pc:docMk/>
            <pc:sldMk cId="2811673246" sldId="267"/>
            <ac:spMk id="3" creationId="{3F945749-54FB-765B-6550-DF93BDDF308A}"/>
          </ac:spMkLst>
        </pc:spChg>
        <pc:spChg chg="del">
          <ac:chgData name="Mandy Brimble" userId="S::brimblemj@cardiff.ac.uk::1958556a-5817-4259-a718-b4ae20c29de5" providerId="AD" clId="Web-{328EFF4A-4234-FCD7-C3DF-A39D776828BA}" dt="2023-04-12T16:36:36.046" v="199"/>
          <ac:spMkLst>
            <pc:docMk/>
            <pc:sldMk cId="2811673246" sldId="267"/>
            <ac:spMk id="8" creationId="{DE7FFD28-545C-4C88-A2E7-152FB234C92C}"/>
          </ac:spMkLst>
        </pc:spChg>
        <pc:spChg chg="add">
          <ac:chgData name="Mandy Brimble" userId="S::brimblemj@cardiff.ac.uk::1958556a-5817-4259-a718-b4ae20c29de5" providerId="AD" clId="Web-{328EFF4A-4234-FCD7-C3DF-A39D776828BA}" dt="2023-04-12T16:36:36.046" v="199"/>
          <ac:spMkLst>
            <pc:docMk/>
            <pc:sldMk cId="2811673246" sldId="267"/>
            <ac:spMk id="13" creationId="{1B15ED52-F352-441B-82BF-E0EA34836D08}"/>
          </ac:spMkLst>
        </pc:spChg>
        <pc:spChg chg="add">
          <ac:chgData name="Mandy Brimble" userId="S::brimblemj@cardiff.ac.uk::1958556a-5817-4259-a718-b4ae20c29de5" providerId="AD" clId="Web-{328EFF4A-4234-FCD7-C3DF-A39D776828BA}" dt="2023-04-12T16:36:36.046" v="199"/>
          <ac:spMkLst>
            <pc:docMk/>
            <pc:sldMk cId="2811673246" sldId="267"/>
            <ac:spMk id="15" creationId="{3B2E3793-BFE6-45A2-9B7B-E18844431C99}"/>
          </ac:spMkLst>
        </pc:spChg>
        <pc:spChg chg="add">
          <ac:chgData name="Mandy Brimble" userId="S::brimblemj@cardiff.ac.uk::1958556a-5817-4259-a718-b4ae20c29de5" providerId="AD" clId="Web-{328EFF4A-4234-FCD7-C3DF-A39D776828BA}" dt="2023-04-12T16:36:36.046" v="199"/>
          <ac:spMkLst>
            <pc:docMk/>
            <pc:sldMk cId="2811673246" sldId="267"/>
            <ac:spMk id="17" creationId="{BC4C4868-CB8F-4AF9-9CDB-8108F2C19B67}"/>
          </ac:spMkLst>
        </pc:spChg>
        <pc:spChg chg="add">
          <ac:chgData name="Mandy Brimble" userId="S::brimblemj@cardiff.ac.uk::1958556a-5817-4259-a718-b4ae20c29de5" providerId="AD" clId="Web-{328EFF4A-4234-FCD7-C3DF-A39D776828BA}" dt="2023-04-12T16:36:36.046" v="199"/>
          <ac:spMkLst>
            <pc:docMk/>
            <pc:sldMk cId="2811673246" sldId="267"/>
            <ac:spMk id="19" creationId="{375E0459-6403-40CD-989D-56A4407CA12E}"/>
          </ac:spMkLst>
        </pc:spChg>
        <pc:spChg chg="add">
          <ac:chgData name="Mandy Brimble" userId="S::brimblemj@cardiff.ac.uk::1958556a-5817-4259-a718-b4ae20c29de5" providerId="AD" clId="Web-{328EFF4A-4234-FCD7-C3DF-A39D776828BA}" dt="2023-04-12T16:36:36.046" v="199"/>
          <ac:spMkLst>
            <pc:docMk/>
            <pc:sldMk cId="2811673246" sldId="267"/>
            <ac:spMk id="21" creationId="{53E5B1A8-3AC9-4BD1-9BBC-78CA94F2D1BA}"/>
          </ac:spMkLst>
        </pc:spChg>
      </pc:sldChg>
      <pc:sldChg chg="modSp">
        <pc:chgData name="Mandy Brimble" userId="S::brimblemj@cardiff.ac.uk::1958556a-5817-4259-a718-b4ae20c29de5" providerId="AD" clId="Web-{328EFF4A-4234-FCD7-C3DF-A39D776828BA}" dt="2023-04-12T16:11:10.212" v="30"/>
        <pc:sldMkLst>
          <pc:docMk/>
          <pc:sldMk cId="3813344127" sldId="270"/>
        </pc:sldMkLst>
        <pc:graphicFrameChg chg="mod modGraphic">
          <ac:chgData name="Mandy Brimble" userId="S::brimblemj@cardiff.ac.uk::1958556a-5817-4259-a718-b4ae20c29de5" providerId="AD" clId="Web-{328EFF4A-4234-FCD7-C3DF-A39D776828BA}" dt="2023-04-12T16:11:10.212" v="30"/>
          <ac:graphicFrameMkLst>
            <pc:docMk/>
            <pc:sldMk cId="3813344127" sldId="270"/>
            <ac:graphicFrameMk id="4" creationId="{76FC77AB-95D4-56DA-A546-73E83B4DF080}"/>
          </ac:graphicFrameMkLst>
        </pc:graphicFrameChg>
      </pc:sldChg>
      <pc:sldChg chg="addSp delSp modSp">
        <pc:chgData name="Mandy Brimble" userId="S::brimblemj@cardiff.ac.uk::1958556a-5817-4259-a718-b4ae20c29de5" providerId="AD" clId="Web-{328EFF4A-4234-FCD7-C3DF-A39D776828BA}" dt="2023-04-12T16:10:59.165" v="29" actId="1076"/>
        <pc:sldMkLst>
          <pc:docMk/>
          <pc:sldMk cId="1435835790" sldId="271"/>
        </pc:sldMkLst>
        <pc:spChg chg="add del">
          <ac:chgData name="Mandy Brimble" userId="S::brimblemj@cardiff.ac.uk::1958556a-5817-4259-a718-b4ae20c29de5" providerId="AD" clId="Web-{328EFF4A-4234-FCD7-C3DF-A39D776828BA}" dt="2023-04-12T16:10:44.571" v="28"/>
          <ac:spMkLst>
            <pc:docMk/>
            <pc:sldMk cId="1435835790" sldId="271"/>
            <ac:spMk id="9" creationId="{F3060C83-F051-4F0E-ABAD-AA0DFC48B218}"/>
          </ac:spMkLst>
        </pc:spChg>
        <pc:spChg chg="add del">
          <ac:chgData name="Mandy Brimble" userId="S::brimblemj@cardiff.ac.uk::1958556a-5817-4259-a718-b4ae20c29de5" providerId="AD" clId="Web-{328EFF4A-4234-FCD7-C3DF-A39D776828BA}" dt="2023-04-12T16:10:44.571" v="28"/>
          <ac:spMkLst>
            <pc:docMk/>
            <pc:sldMk cId="1435835790" sldId="271"/>
            <ac:spMk id="11" creationId="{83C98ABE-055B-441F-B07E-44F97F083C39}"/>
          </ac:spMkLst>
        </pc:spChg>
        <pc:spChg chg="add del">
          <ac:chgData name="Mandy Brimble" userId="S::brimblemj@cardiff.ac.uk::1958556a-5817-4259-a718-b4ae20c29de5" providerId="AD" clId="Web-{328EFF4A-4234-FCD7-C3DF-A39D776828BA}" dt="2023-04-12T16:10:44.571" v="28"/>
          <ac:spMkLst>
            <pc:docMk/>
            <pc:sldMk cId="1435835790" sldId="271"/>
            <ac:spMk id="13" creationId="{29FDB030-9B49-4CED-8CCD-4D99382388AC}"/>
          </ac:spMkLst>
        </pc:spChg>
        <pc:spChg chg="add del">
          <ac:chgData name="Mandy Brimble" userId="S::brimblemj@cardiff.ac.uk::1958556a-5817-4259-a718-b4ae20c29de5" providerId="AD" clId="Web-{328EFF4A-4234-FCD7-C3DF-A39D776828BA}" dt="2023-04-12T16:10:44.571" v="28"/>
          <ac:spMkLst>
            <pc:docMk/>
            <pc:sldMk cId="1435835790" sldId="271"/>
            <ac:spMk id="15" creationId="{3783CA14-24A1-485C-8B30-D6A5D87987AD}"/>
          </ac:spMkLst>
        </pc:spChg>
        <pc:spChg chg="add del">
          <ac:chgData name="Mandy Brimble" userId="S::brimblemj@cardiff.ac.uk::1958556a-5817-4259-a718-b4ae20c29de5" providerId="AD" clId="Web-{328EFF4A-4234-FCD7-C3DF-A39D776828BA}" dt="2023-04-12T16:10:44.571" v="28"/>
          <ac:spMkLst>
            <pc:docMk/>
            <pc:sldMk cId="1435835790" sldId="271"/>
            <ac:spMk id="17" creationId="{9A97C86A-04D6-40F7-AE84-31AB43E6A846}"/>
          </ac:spMkLst>
        </pc:spChg>
        <pc:spChg chg="add del">
          <ac:chgData name="Mandy Brimble" userId="S::brimblemj@cardiff.ac.uk::1958556a-5817-4259-a718-b4ae20c29de5" providerId="AD" clId="Web-{328EFF4A-4234-FCD7-C3DF-A39D776828BA}" dt="2023-04-12T16:10:44.571" v="28"/>
          <ac:spMkLst>
            <pc:docMk/>
            <pc:sldMk cId="1435835790" sldId="271"/>
            <ac:spMk id="19" creationId="{FF9F2414-84E8-453E-B1F3-389FDE8192D9}"/>
          </ac:spMkLst>
        </pc:spChg>
        <pc:spChg chg="add del">
          <ac:chgData name="Mandy Brimble" userId="S::brimblemj@cardiff.ac.uk::1958556a-5817-4259-a718-b4ae20c29de5" providerId="AD" clId="Web-{328EFF4A-4234-FCD7-C3DF-A39D776828BA}" dt="2023-04-12T16:10:44.571" v="28"/>
          <ac:spMkLst>
            <pc:docMk/>
            <pc:sldMk cId="1435835790" sldId="271"/>
            <ac:spMk id="21" creationId="{3ECA69A1-7536-43AC-85EF-C7106179F5ED}"/>
          </ac:spMkLst>
        </pc:spChg>
        <pc:spChg chg="add del">
          <ac:chgData name="Mandy Brimble" userId="S::brimblemj@cardiff.ac.uk::1958556a-5817-4259-a718-b4ae20c29de5" providerId="AD" clId="Web-{328EFF4A-4234-FCD7-C3DF-A39D776828BA}" dt="2023-04-12T16:10:44.571" v="28"/>
          <ac:spMkLst>
            <pc:docMk/>
            <pc:sldMk cId="1435835790" sldId="271"/>
            <ac:spMk id="23" creationId="{F3060C83-F051-4F0E-ABAD-AA0DFC48B218}"/>
          </ac:spMkLst>
        </pc:spChg>
        <pc:spChg chg="add del">
          <ac:chgData name="Mandy Brimble" userId="S::brimblemj@cardiff.ac.uk::1958556a-5817-4259-a718-b4ae20c29de5" providerId="AD" clId="Web-{328EFF4A-4234-FCD7-C3DF-A39D776828BA}" dt="2023-04-12T16:10:44.571" v="28"/>
          <ac:spMkLst>
            <pc:docMk/>
            <pc:sldMk cId="1435835790" sldId="271"/>
            <ac:spMk id="24" creationId="{83C98ABE-055B-441F-B07E-44F97F083C39}"/>
          </ac:spMkLst>
        </pc:spChg>
        <pc:spChg chg="add del">
          <ac:chgData name="Mandy Brimble" userId="S::brimblemj@cardiff.ac.uk::1958556a-5817-4259-a718-b4ae20c29de5" providerId="AD" clId="Web-{328EFF4A-4234-FCD7-C3DF-A39D776828BA}" dt="2023-04-12T16:10:44.571" v="28"/>
          <ac:spMkLst>
            <pc:docMk/>
            <pc:sldMk cId="1435835790" sldId="271"/>
            <ac:spMk id="25" creationId="{29FDB030-9B49-4CED-8CCD-4D99382388AC}"/>
          </ac:spMkLst>
        </pc:spChg>
        <pc:spChg chg="add del">
          <ac:chgData name="Mandy Brimble" userId="S::brimblemj@cardiff.ac.uk::1958556a-5817-4259-a718-b4ae20c29de5" providerId="AD" clId="Web-{328EFF4A-4234-FCD7-C3DF-A39D776828BA}" dt="2023-04-12T16:10:37.493" v="26"/>
          <ac:spMkLst>
            <pc:docMk/>
            <pc:sldMk cId="1435835790" sldId="271"/>
            <ac:spMk id="26" creationId="{F3060C83-F051-4F0E-ABAD-AA0DFC48B218}"/>
          </ac:spMkLst>
        </pc:spChg>
        <pc:spChg chg="add del">
          <ac:chgData name="Mandy Brimble" userId="S::brimblemj@cardiff.ac.uk::1958556a-5817-4259-a718-b4ae20c29de5" providerId="AD" clId="Web-{328EFF4A-4234-FCD7-C3DF-A39D776828BA}" dt="2023-04-12T16:10:44.571" v="28"/>
          <ac:spMkLst>
            <pc:docMk/>
            <pc:sldMk cId="1435835790" sldId="271"/>
            <ac:spMk id="27" creationId="{3783CA14-24A1-485C-8B30-D6A5D87987AD}"/>
          </ac:spMkLst>
        </pc:spChg>
        <pc:spChg chg="add del">
          <ac:chgData name="Mandy Brimble" userId="S::brimblemj@cardiff.ac.uk::1958556a-5817-4259-a718-b4ae20c29de5" providerId="AD" clId="Web-{328EFF4A-4234-FCD7-C3DF-A39D776828BA}" dt="2023-04-12T16:10:37.493" v="26"/>
          <ac:spMkLst>
            <pc:docMk/>
            <pc:sldMk cId="1435835790" sldId="271"/>
            <ac:spMk id="28" creationId="{83C98ABE-055B-441F-B07E-44F97F083C39}"/>
          </ac:spMkLst>
        </pc:spChg>
        <pc:spChg chg="add del">
          <ac:chgData name="Mandy Brimble" userId="S::brimblemj@cardiff.ac.uk::1958556a-5817-4259-a718-b4ae20c29de5" providerId="AD" clId="Web-{328EFF4A-4234-FCD7-C3DF-A39D776828BA}" dt="2023-04-12T16:10:44.571" v="28"/>
          <ac:spMkLst>
            <pc:docMk/>
            <pc:sldMk cId="1435835790" sldId="271"/>
            <ac:spMk id="29" creationId="{9A97C86A-04D6-40F7-AE84-31AB43E6A846}"/>
          </ac:spMkLst>
        </pc:spChg>
        <pc:spChg chg="add del">
          <ac:chgData name="Mandy Brimble" userId="S::brimblemj@cardiff.ac.uk::1958556a-5817-4259-a718-b4ae20c29de5" providerId="AD" clId="Web-{328EFF4A-4234-FCD7-C3DF-A39D776828BA}" dt="2023-04-12T16:10:37.493" v="26"/>
          <ac:spMkLst>
            <pc:docMk/>
            <pc:sldMk cId="1435835790" sldId="271"/>
            <ac:spMk id="30" creationId="{29FDB030-9B49-4CED-8CCD-4D99382388AC}"/>
          </ac:spMkLst>
        </pc:spChg>
        <pc:spChg chg="add del">
          <ac:chgData name="Mandy Brimble" userId="S::brimblemj@cardiff.ac.uk::1958556a-5817-4259-a718-b4ae20c29de5" providerId="AD" clId="Web-{328EFF4A-4234-FCD7-C3DF-A39D776828BA}" dt="2023-04-12T16:10:44.571" v="28"/>
          <ac:spMkLst>
            <pc:docMk/>
            <pc:sldMk cId="1435835790" sldId="271"/>
            <ac:spMk id="31" creationId="{FF9F2414-84E8-453E-B1F3-389FDE8192D9}"/>
          </ac:spMkLst>
        </pc:spChg>
        <pc:spChg chg="add del">
          <ac:chgData name="Mandy Brimble" userId="S::brimblemj@cardiff.ac.uk::1958556a-5817-4259-a718-b4ae20c29de5" providerId="AD" clId="Web-{328EFF4A-4234-FCD7-C3DF-A39D776828BA}" dt="2023-04-12T16:10:37.493" v="26"/>
          <ac:spMkLst>
            <pc:docMk/>
            <pc:sldMk cId="1435835790" sldId="271"/>
            <ac:spMk id="32" creationId="{3783CA14-24A1-485C-8B30-D6A5D87987AD}"/>
          </ac:spMkLst>
        </pc:spChg>
        <pc:spChg chg="add del">
          <ac:chgData name="Mandy Brimble" userId="S::brimblemj@cardiff.ac.uk::1958556a-5817-4259-a718-b4ae20c29de5" providerId="AD" clId="Web-{328EFF4A-4234-FCD7-C3DF-A39D776828BA}" dt="2023-04-12T16:10:44.571" v="28"/>
          <ac:spMkLst>
            <pc:docMk/>
            <pc:sldMk cId="1435835790" sldId="271"/>
            <ac:spMk id="33" creationId="{3ECA69A1-7536-43AC-85EF-C7106179F5ED}"/>
          </ac:spMkLst>
        </pc:spChg>
        <pc:spChg chg="add del">
          <ac:chgData name="Mandy Brimble" userId="S::brimblemj@cardiff.ac.uk::1958556a-5817-4259-a718-b4ae20c29de5" providerId="AD" clId="Web-{328EFF4A-4234-FCD7-C3DF-A39D776828BA}" dt="2023-04-12T16:10:37.493" v="26"/>
          <ac:spMkLst>
            <pc:docMk/>
            <pc:sldMk cId="1435835790" sldId="271"/>
            <ac:spMk id="34" creationId="{9A97C86A-04D6-40F7-AE84-31AB43E6A846}"/>
          </ac:spMkLst>
        </pc:spChg>
        <pc:spChg chg="add del">
          <ac:chgData name="Mandy Brimble" userId="S::brimblemj@cardiff.ac.uk::1958556a-5817-4259-a718-b4ae20c29de5" providerId="AD" clId="Web-{328EFF4A-4234-FCD7-C3DF-A39D776828BA}" dt="2023-04-12T16:10:37.493" v="26"/>
          <ac:spMkLst>
            <pc:docMk/>
            <pc:sldMk cId="1435835790" sldId="271"/>
            <ac:spMk id="36" creationId="{FF9F2414-84E8-453E-B1F3-389FDE8192D9}"/>
          </ac:spMkLst>
        </pc:spChg>
        <pc:spChg chg="add del">
          <ac:chgData name="Mandy Brimble" userId="S::brimblemj@cardiff.ac.uk::1958556a-5817-4259-a718-b4ae20c29de5" providerId="AD" clId="Web-{328EFF4A-4234-FCD7-C3DF-A39D776828BA}" dt="2023-04-12T16:10:37.493" v="26"/>
          <ac:spMkLst>
            <pc:docMk/>
            <pc:sldMk cId="1435835790" sldId="271"/>
            <ac:spMk id="38" creationId="{3ECA69A1-7536-43AC-85EF-C7106179F5ED}"/>
          </ac:spMkLst>
        </pc:spChg>
        <pc:graphicFrameChg chg="mod modGraphic">
          <ac:chgData name="Mandy Brimble" userId="S::brimblemj@cardiff.ac.uk::1958556a-5817-4259-a718-b4ae20c29de5" providerId="AD" clId="Web-{328EFF4A-4234-FCD7-C3DF-A39D776828BA}" dt="2023-04-12T16:10:59.165" v="29" actId="1076"/>
          <ac:graphicFrameMkLst>
            <pc:docMk/>
            <pc:sldMk cId="1435835790" sldId="271"/>
            <ac:graphicFrameMk id="4" creationId="{76FC77AB-95D4-56DA-A546-73E83B4DF080}"/>
          </ac:graphicFrameMkLst>
        </pc:graphicFrameChg>
      </pc:sldChg>
      <pc:sldChg chg="modSp">
        <pc:chgData name="Mandy Brimble" userId="S::brimblemj@cardiff.ac.uk::1958556a-5817-4259-a718-b4ae20c29de5" providerId="AD" clId="Web-{328EFF4A-4234-FCD7-C3DF-A39D776828BA}" dt="2023-04-12T16:11:24.135" v="31"/>
        <pc:sldMkLst>
          <pc:docMk/>
          <pc:sldMk cId="1059271342" sldId="272"/>
        </pc:sldMkLst>
        <pc:graphicFrameChg chg="modGraphic">
          <ac:chgData name="Mandy Brimble" userId="S::brimblemj@cardiff.ac.uk::1958556a-5817-4259-a718-b4ae20c29de5" providerId="AD" clId="Web-{328EFF4A-4234-FCD7-C3DF-A39D776828BA}" dt="2023-04-12T16:11:24.135" v="31"/>
          <ac:graphicFrameMkLst>
            <pc:docMk/>
            <pc:sldMk cId="1059271342" sldId="272"/>
            <ac:graphicFrameMk id="4" creationId="{76FC77AB-95D4-56DA-A546-73E83B4DF080}"/>
          </ac:graphicFrameMkLst>
        </pc:graphicFrameChg>
      </pc:sldChg>
    </pc:docChg>
  </pc:docChgLst>
  <pc:docChgLst>
    <pc:chgData clId="Web-{BED39717-53EA-3047-6AB7-B0207836C1B7}"/>
    <pc:docChg chg="modSld">
      <pc:chgData name="" userId="" providerId="" clId="Web-{BED39717-53EA-3047-6AB7-B0207836C1B7}" dt="2023-04-11T11:20:24.091" v="0" actId="20577"/>
      <pc:docMkLst>
        <pc:docMk/>
      </pc:docMkLst>
      <pc:sldChg chg="modSp">
        <pc:chgData name="" userId="" providerId="" clId="Web-{BED39717-53EA-3047-6AB7-B0207836C1B7}" dt="2023-04-11T11:20:24.091" v="0" actId="20577"/>
        <pc:sldMkLst>
          <pc:docMk/>
          <pc:sldMk cId="109857222" sldId="256"/>
        </pc:sldMkLst>
        <pc:spChg chg="mod">
          <ac:chgData name="" userId="" providerId="" clId="Web-{BED39717-53EA-3047-6AB7-B0207836C1B7}" dt="2023-04-11T11:20:24.091" v="0" actId="20577"/>
          <ac:spMkLst>
            <pc:docMk/>
            <pc:sldMk cId="109857222" sldId="256"/>
            <ac:spMk id="2" creationId="{00000000-0000-0000-0000-000000000000}"/>
          </ac:spMkLst>
        </pc:spChg>
      </pc:sldChg>
    </pc:docChg>
  </pc:docChgLst>
  <pc:docChgLst>
    <pc:chgData name="Mandy Brimble" userId="S::brimblemj@cardiff.ac.uk::1958556a-5817-4259-a718-b4ae20c29de5" providerId="AD" clId="Web-{C8FDBA31-89D2-BAEB-260D-180D85D876C6}"/>
    <pc:docChg chg="modSld">
      <pc:chgData name="Mandy Brimble" userId="S::brimblemj@cardiff.ac.uk::1958556a-5817-4259-a718-b4ae20c29de5" providerId="AD" clId="Web-{C8FDBA31-89D2-BAEB-260D-180D85D876C6}" dt="2023-04-11T11:28:30.271" v="109" actId="20577"/>
      <pc:docMkLst>
        <pc:docMk/>
      </pc:docMkLst>
      <pc:sldChg chg="modSp">
        <pc:chgData name="Mandy Brimble" userId="S::brimblemj@cardiff.ac.uk::1958556a-5817-4259-a718-b4ae20c29de5" providerId="AD" clId="Web-{C8FDBA31-89D2-BAEB-260D-180D85D876C6}" dt="2023-04-11T11:24:26.842" v="82" actId="20577"/>
        <pc:sldMkLst>
          <pc:docMk/>
          <pc:sldMk cId="2100796281" sldId="257"/>
        </pc:sldMkLst>
        <pc:spChg chg="mod">
          <ac:chgData name="Mandy Brimble" userId="S::brimblemj@cardiff.ac.uk::1958556a-5817-4259-a718-b4ae20c29de5" providerId="AD" clId="Web-{C8FDBA31-89D2-BAEB-260D-180D85D876C6}" dt="2023-04-11T11:23:39.200" v="65" actId="20577"/>
          <ac:spMkLst>
            <pc:docMk/>
            <pc:sldMk cId="2100796281" sldId="257"/>
            <ac:spMk id="2" creationId="{66FD889E-B19D-493C-5768-B9D431293273}"/>
          </ac:spMkLst>
        </pc:spChg>
        <pc:spChg chg="mod">
          <ac:chgData name="Mandy Brimble" userId="S::brimblemj@cardiff.ac.uk::1958556a-5817-4259-a718-b4ae20c29de5" providerId="AD" clId="Web-{C8FDBA31-89D2-BAEB-260D-180D85D876C6}" dt="2023-04-11T11:24:26.842" v="82" actId="20577"/>
          <ac:spMkLst>
            <pc:docMk/>
            <pc:sldMk cId="2100796281" sldId="257"/>
            <ac:spMk id="3" creationId="{7CBDB4B2-9FA2-1DB4-039E-E314E165CC0F}"/>
          </ac:spMkLst>
        </pc:spChg>
      </pc:sldChg>
      <pc:sldChg chg="modSp">
        <pc:chgData name="Mandy Brimble" userId="S::brimblemj@cardiff.ac.uk::1958556a-5817-4259-a718-b4ae20c29de5" providerId="AD" clId="Web-{C8FDBA31-89D2-BAEB-260D-180D85D876C6}" dt="2023-04-11T11:24:41.483" v="83" actId="20577"/>
        <pc:sldMkLst>
          <pc:docMk/>
          <pc:sldMk cId="3062525521" sldId="258"/>
        </pc:sldMkLst>
        <pc:spChg chg="mod">
          <ac:chgData name="Mandy Brimble" userId="S::brimblemj@cardiff.ac.uk::1958556a-5817-4259-a718-b4ae20c29de5" providerId="AD" clId="Web-{C8FDBA31-89D2-BAEB-260D-180D85D876C6}" dt="2023-04-11T11:24:41.483" v="83" actId="20577"/>
          <ac:spMkLst>
            <pc:docMk/>
            <pc:sldMk cId="3062525521" sldId="258"/>
            <ac:spMk id="3" creationId="{06B2ACFA-19ED-2AD3-9BE2-4CC1231212D0}"/>
          </ac:spMkLst>
        </pc:spChg>
      </pc:sldChg>
      <pc:sldChg chg="modSp">
        <pc:chgData name="Mandy Brimble" userId="S::brimblemj@cardiff.ac.uk::1958556a-5817-4259-a718-b4ae20c29de5" providerId="AD" clId="Web-{C8FDBA31-89D2-BAEB-260D-180D85D876C6}" dt="2023-04-11T11:24:46.170" v="84" actId="20577"/>
        <pc:sldMkLst>
          <pc:docMk/>
          <pc:sldMk cId="264881113" sldId="259"/>
        </pc:sldMkLst>
        <pc:spChg chg="mod">
          <ac:chgData name="Mandy Brimble" userId="S::brimblemj@cardiff.ac.uk::1958556a-5817-4259-a718-b4ae20c29de5" providerId="AD" clId="Web-{C8FDBA31-89D2-BAEB-260D-180D85D876C6}" dt="2023-04-11T11:24:46.170" v="84" actId="20577"/>
          <ac:spMkLst>
            <pc:docMk/>
            <pc:sldMk cId="264881113" sldId="259"/>
            <ac:spMk id="3" creationId="{593F77FD-1274-9F9C-0948-884646ABAFD9}"/>
          </ac:spMkLst>
        </pc:spChg>
      </pc:sldChg>
      <pc:sldChg chg="modSp">
        <pc:chgData name="Mandy Brimble" userId="S::brimblemj@cardiff.ac.uk::1958556a-5817-4259-a718-b4ae20c29de5" providerId="AD" clId="Web-{C8FDBA31-89D2-BAEB-260D-180D85D876C6}" dt="2023-04-11T11:24:58.811" v="86" actId="20577"/>
        <pc:sldMkLst>
          <pc:docMk/>
          <pc:sldMk cId="2202855755" sldId="260"/>
        </pc:sldMkLst>
        <pc:spChg chg="mod">
          <ac:chgData name="Mandy Brimble" userId="S::brimblemj@cardiff.ac.uk::1958556a-5817-4259-a718-b4ae20c29de5" providerId="AD" clId="Web-{C8FDBA31-89D2-BAEB-260D-180D85D876C6}" dt="2023-04-11T11:24:58.811" v="86" actId="20577"/>
          <ac:spMkLst>
            <pc:docMk/>
            <pc:sldMk cId="2202855755" sldId="260"/>
            <ac:spMk id="41" creationId="{751EBD7C-D7B8-A7C4-4061-03ECA04A7AC6}"/>
          </ac:spMkLst>
        </pc:spChg>
      </pc:sldChg>
      <pc:sldChg chg="modSp">
        <pc:chgData name="Mandy Brimble" userId="S::brimblemj@cardiff.ac.uk::1958556a-5817-4259-a718-b4ae20c29de5" providerId="AD" clId="Web-{C8FDBA31-89D2-BAEB-260D-180D85D876C6}" dt="2023-04-11T11:25:20.703" v="89" actId="20577"/>
        <pc:sldMkLst>
          <pc:docMk/>
          <pc:sldMk cId="1032914328" sldId="261"/>
        </pc:sldMkLst>
        <pc:graphicFrameChg chg="modGraphic">
          <ac:chgData name="Mandy Brimble" userId="S::brimblemj@cardiff.ac.uk::1958556a-5817-4259-a718-b4ae20c29de5" providerId="AD" clId="Web-{C8FDBA31-89D2-BAEB-260D-180D85D876C6}" dt="2023-04-11T11:25:20.703" v="89" actId="20577"/>
          <ac:graphicFrameMkLst>
            <pc:docMk/>
            <pc:sldMk cId="1032914328" sldId="261"/>
            <ac:graphicFrameMk id="18" creationId="{E3FF907D-6B75-BC3D-3790-5F40A028B4B3}"/>
          </ac:graphicFrameMkLst>
        </pc:graphicFrameChg>
      </pc:sldChg>
      <pc:sldChg chg="modSp">
        <pc:chgData name="Mandy Brimble" userId="S::brimblemj@cardiff.ac.uk::1958556a-5817-4259-a718-b4ae20c29de5" providerId="AD" clId="Web-{C8FDBA31-89D2-BAEB-260D-180D85D876C6}" dt="2023-04-11T11:25:53.938" v="95" actId="20577"/>
        <pc:sldMkLst>
          <pc:docMk/>
          <pc:sldMk cId="890860300" sldId="262"/>
        </pc:sldMkLst>
        <pc:spChg chg="mod">
          <ac:chgData name="Mandy Brimble" userId="S::brimblemj@cardiff.ac.uk::1958556a-5817-4259-a718-b4ae20c29de5" providerId="AD" clId="Web-{C8FDBA31-89D2-BAEB-260D-180D85D876C6}" dt="2023-04-11T11:25:53.938" v="95" actId="20577"/>
          <ac:spMkLst>
            <pc:docMk/>
            <pc:sldMk cId="890860300" sldId="262"/>
            <ac:spMk id="3" creationId="{3F945749-54FB-765B-6550-DF93BDDF308A}"/>
          </ac:spMkLst>
        </pc:spChg>
      </pc:sldChg>
      <pc:sldChg chg="modSp">
        <pc:chgData name="Mandy Brimble" userId="S::brimblemj@cardiff.ac.uk::1958556a-5817-4259-a718-b4ae20c29de5" providerId="AD" clId="Web-{C8FDBA31-89D2-BAEB-260D-180D85D876C6}" dt="2023-04-11T11:28:30.271" v="109" actId="20577"/>
        <pc:sldMkLst>
          <pc:docMk/>
          <pc:sldMk cId="2074082561" sldId="263"/>
        </pc:sldMkLst>
        <pc:spChg chg="mod">
          <ac:chgData name="Mandy Brimble" userId="S::brimblemj@cardiff.ac.uk::1958556a-5817-4259-a718-b4ae20c29de5" providerId="AD" clId="Web-{C8FDBA31-89D2-BAEB-260D-180D85D876C6}" dt="2023-04-11T11:25:27.484" v="90" actId="20577"/>
          <ac:spMkLst>
            <pc:docMk/>
            <pc:sldMk cId="2074082561" sldId="263"/>
            <ac:spMk id="2" creationId="{9F4F8AAA-74F0-BEAD-C657-08F6B8CD4168}"/>
          </ac:spMkLst>
        </pc:spChg>
        <pc:graphicFrameChg chg="modGraphic">
          <ac:chgData name="Mandy Brimble" userId="S::brimblemj@cardiff.ac.uk::1958556a-5817-4259-a718-b4ae20c29de5" providerId="AD" clId="Web-{C8FDBA31-89D2-BAEB-260D-180D85D876C6}" dt="2023-04-11T11:28:30.271" v="109" actId="20577"/>
          <ac:graphicFrameMkLst>
            <pc:docMk/>
            <pc:sldMk cId="2074082561" sldId="263"/>
            <ac:graphicFrameMk id="18" creationId="{F41C2261-B408-20AC-741D-C80494218ED5}"/>
          </ac:graphicFrameMkLst>
        </pc:graphicFrameChg>
      </pc:sldChg>
      <pc:sldChg chg="modSp">
        <pc:chgData name="Mandy Brimble" userId="S::brimblemj@cardiff.ac.uk::1958556a-5817-4259-a718-b4ae20c29de5" providerId="AD" clId="Web-{C8FDBA31-89D2-BAEB-260D-180D85D876C6}" dt="2023-04-11T11:26:28.861" v="102" actId="20577"/>
        <pc:sldMkLst>
          <pc:docMk/>
          <pc:sldMk cId="2812743025" sldId="264"/>
        </pc:sldMkLst>
        <pc:spChg chg="mod">
          <ac:chgData name="Mandy Brimble" userId="S::brimblemj@cardiff.ac.uk::1958556a-5817-4259-a718-b4ae20c29de5" providerId="AD" clId="Web-{C8FDBA31-89D2-BAEB-260D-180D85D876C6}" dt="2023-04-11T11:25:40.016" v="91" actId="20577"/>
          <ac:spMkLst>
            <pc:docMk/>
            <pc:sldMk cId="2812743025" sldId="264"/>
            <ac:spMk id="2" creationId="{A4B532D3-14A6-7D5C-B490-BA1A46E73425}"/>
          </ac:spMkLst>
        </pc:spChg>
        <pc:graphicFrameChg chg="modGraphic">
          <ac:chgData name="Mandy Brimble" userId="S::brimblemj@cardiff.ac.uk::1958556a-5817-4259-a718-b4ae20c29de5" providerId="AD" clId="Web-{C8FDBA31-89D2-BAEB-260D-180D85D876C6}" dt="2023-04-11T11:26:28.861" v="102" actId="20577"/>
          <ac:graphicFrameMkLst>
            <pc:docMk/>
            <pc:sldMk cId="2812743025" sldId="264"/>
            <ac:graphicFrameMk id="18" creationId="{0D9BBE23-4826-AEA5-0D10-915C6651A9AE}"/>
          </ac:graphicFrameMkLst>
        </pc:graphicFrameChg>
      </pc:sldChg>
      <pc:sldChg chg="modSp">
        <pc:chgData name="Mandy Brimble" userId="S::brimblemj@cardiff.ac.uk::1958556a-5817-4259-a718-b4ae20c29de5" providerId="AD" clId="Web-{C8FDBA31-89D2-BAEB-260D-180D85D876C6}" dt="2023-04-11T11:26:18.220" v="99" actId="20577"/>
        <pc:sldMkLst>
          <pc:docMk/>
          <pc:sldMk cId="3655773325" sldId="265"/>
        </pc:sldMkLst>
        <pc:spChg chg="mod">
          <ac:chgData name="Mandy Brimble" userId="S::brimblemj@cardiff.ac.uk::1958556a-5817-4259-a718-b4ae20c29de5" providerId="AD" clId="Web-{C8FDBA31-89D2-BAEB-260D-180D85D876C6}" dt="2023-04-11T11:25:48.094" v="93" actId="20577"/>
          <ac:spMkLst>
            <pc:docMk/>
            <pc:sldMk cId="3655773325" sldId="265"/>
            <ac:spMk id="2" creationId="{6F8C59F6-5B64-1324-DBFC-DF542F138770}"/>
          </ac:spMkLst>
        </pc:spChg>
        <pc:graphicFrameChg chg="modGraphic">
          <ac:chgData name="Mandy Brimble" userId="S::brimblemj@cardiff.ac.uk::1958556a-5817-4259-a718-b4ae20c29de5" providerId="AD" clId="Web-{C8FDBA31-89D2-BAEB-260D-180D85D876C6}" dt="2023-04-11T11:26:18.220" v="99" actId="20577"/>
          <ac:graphicFrameMkLst>
            <pc:docMk/>
            <pc:sldMk cId="3655773325" sldId="265"/>
            <ac:graphicFrameMk id="18" creationId="{AC8D9B93-C302-281E-A0DF-A4AB6BEB36EC}"/>
          </ac:graphicFrameMkLst>
        </pc:graphicFrameChg>
      </pc:sldChg>
      <pc:sldChg chg="modSp">
        <pc:chgData name="Mandy Brimble" userId="S::brimblemj@cardiff.ac.uk::1958556a-5817-4259-a718-b4ae20c29de5" providerId="AD" clId="Web-{C8FDBA31-89D2-BAEB-260D-180D85D876C6}" dt="2023-04-11T11:24:52.108" v="85" actId="20577"/>
        <pc:sldMkLst>
          <pc:docMk/>
          <pc:sldMk cId="2376435579" sldId="266"/>
        </pc:sldMkLst>
        <pc:spChg chg="mod">
          <ac:chgData name="Mandy Brimble" userId="S::brimblemj@cardiff.ac.uk::1958556a-5817-4259-a718-b4ae20c29de5" providerId="AD" clId="Web-{C8FDBA31-89D2-BAEB-260D-180D85D876C6}" dt="2023-04-11T11:24:52.108" v="85" actId="20577"/>
          <ac:spMkLst>
            <pc:docMk/>
            <pc:sldMk cId="2376435579" sldId="266"/>
            <ac:spMk id="3" creationId="{7DF525C3-D28B-3E7E-0EEB-6818E47E6DDB}"/>
          </ac:spMkLst>
        </pc:spChg>
      </pc:sldChg>
    </pc:docChg>
  </pc:docChgLst>
  <pc:docChgLst>
    <pc:chgData name="Mandy Brimble" userId="S::brimblemj@cardiff.ac.uk::1958556a-5817-4259-a718-b4ae20c29de5" providerId="AD" clId="Web-{00861EBF-DADB-2E3E-9E71-B247F2A17088}"/>
    <pc:docChg chg="addSld delSld modSld sldOrd">
      <pc:chgData name="Mandy Brimble" userId="S::brimblemj@cardiff.ac.uk::1958556a-5817-4259-a718-b4ae20c29de5" providerId="AD" clId="Web-{00861EBF-DADB-2E3E-9E71-B247F2A17088}" dt="2023-04-12T08:20:50.954" v="1989"/>
      <pc:docMkLst>
        <pc:docMk/>
      </pc:docMkLst>
      <pc:sldChg chg="modSp">
        <pc:chgData name="Mandy Brimble" userId="S::brimblemj@cardiff.ac.uk::1958556a-5817-4259-a718-b4ae20c29de5" providerId="AD" clId="Web-{00861EBF-DADB-2E3E-9E71-B247F2A17088}" dt="2023-04-12T07:17:22.877" v="179" actId="20577"/>
        <pc:sldMkLst>
          <pc:docMk/>
          <pc:sldMk cId="264881113" sldId="259"/>
        </pc:sldMkLst>
        <pc:spChg chg="mod">
          <ac:chgData name="Mandy Brimble" userId="S::brimblemj@cardiff.ac.uk::1958556a-5817-4259-a718-b4ae20c29de5" providerId="AD" clId="Web-{00861EBF-DADB-2E3E-9E71-B247F2A17088}" dt="2023-04-12T07:17:22.877" v="179" actId="20577"/>
          <ac:spMkLst>
            <pc:docMk/>
            <pc:sldMk cId="264881113" sldId="259"/>
            <ac:spMk id="3" creationId="{593F77FD-1274-9F9C-0948-884646ABAFD9}"/>
          </ac:spMkLst>
        </pc:spChg>
      </pc:sldChg>
      <pc:sldChg chg="addSp delSp modSp">
        <pc:chgData name="Mandy Brimble" userId="S::brimblemj@cardiff.ac.uk::1958556a-5817-4259-a718-b4ae20c29de5" providerId="AD" clId="Web-{00861EBF-DADB-2E3E-9E71-B247F2A17088}" dt="2023-04-12T08:16:42.873" v="1939" actId="1076"/>
        <pc:sldMkLst>
          <pc:docMk/>
          <pc:sldMk cId="2202855755" sldId="260"/>
        </pc:sldMkLst>
        <pc:spChg chg="mod">
          <ac:chgData name="Mandy Brimble" userId="S::brimblemj@cardiff.ac.uk::1958556a-5817-4259-a718-b4ae20c29de5" providerId="AD" clId="Web-{00861EBF-DADB-2E3E-9E71-B247F2A17088}" dt="2023-04-12T08:16:33.404" v="1937" actId="20577"/>
          <ac:spMkLst>
            <pc:docMk/>
            <pc:sldMk cId="2202855755" sldId="260"/>
            <ac:spMk id="2" creationId="{CED4108A-31C4-A820-4145-FF3B3ADAFD6B}"/>
          </ac:spMkLst>
        </pc:spChg>
        <pc:spChg chg="del">
          <ac:chgData name="Mandy Brimble" userId="S::brimblemj@cardiff.ac.uk::1958556a-5817-4259-a718-b4ae20c29de5" providerId="AD" clId="Web-{00861EBF-DADB-2E3E-9E71-B247F2A17088}" dt="2023-04-12T08:06:06.483" v="1855"/>
          <ac:spMkLst>
            <pc:docMk/>
            <pc:sldMk cId="2202855755" sldId="260"/>
            <ac:spMk id="36" creationId="{2B566528-1B12-4246-9431-5C2D7D081168}"/>
          </ac:spMkLst>
        </pc:spChg>
        <pc:spChg chg="mod">
          <ac:chgData name="Mandy Brimble" userId="S::brimblemj@cardiff.ac.uk::1958556a-5817-4259-a718-b4ae20c29de5" providerId="AD" clId="Web-{00861EBF-DADB-2E3E-9E71-B247F2A17088}" dt="2023-04-12T08:16:42.873" v="1939" actId="1076"/>
          <ac:spMkLst>
            <pc:docMk/>
            <pc:sldMk cId="2202855755" sldId="260"/>
            <ac:spMk id="41" creationId="{751EBD7C-D7B8-A7C4-4061-03ECA04A7AC6}"/>
          </ac:spMkLst>
        </pc:spChg>
        <pc:spChg chg="add del">
          <ac:chgData name="Mandy Brimble" userId="S::brimblemj@cardiff.ac.uk::1958556a-5817-4259-a718-b4ae20c29de5" providerId="AD" clId="Web-{00861EBF-DADB-2E3E-9E71-B247F2A17088}" dt="2023-04-12T08:06:33.298" v="1860"/>
          <ac:spMkLst>
            <pc:docMk/>
            <pc:sldMk cId="2202855755" sldId="260"/>
            <ac:spMk id="51" creationId="{EDDBB197-D710-4A4F-A9CA-FD2177498BE8}"/>
          </ac:spMkLst>
        </pc:spChg>
        <pc:spChg chg="add del">
          <ac:chgData name="Mandy Brimble" userId="S::brimblemj@cardiff.ac.uk::1958556a-5817-4259-a718-b4ae20c29de5" providerId="AD" clId="Web-{00861EBF-DADB-2E3E-9E71-B247F2A17088}" dt="2023-04-12T08:06:33.298" v="1860"/>
          <ac:spMkLst>
            <pc:docMk/>
            <pc:sldMk cId="2202855755" sldId="260"/>
            <ac:spMk id="53" creationId="{975D1CFA-2CDB-4B64-BD9F-85744E8DA12F}"/>
          </ac:spMkLst>
        </pc:spChg>
        <pc:spChg chg="add del">
          <ac:chgData name="Mandy Brimble" userId="S::brimblemj@cardiff.ac.uk::1958556a-5817-4259-a718-b4ae20c29de5" providerId="AD" clId="Web-{00861EBF-DADB-2E3E-9E71-B247F2A17088}" dt="2023-04-12T08:06:33.282" v="1859"/>
          <ac:spMkLst>
            <pc:docMk/>
            <pc:sldMk cId="2202855755" sldId="260"/>
            <ac:spMk id="64" creationId="{C4285719-470E-454C-AF62-8323075F1F5B}"/>
          </ac:spMkLst>
        </pc:spChg>
        <pc:spChg chg="add del">
          <ac:chgData name="Mandy Brimble" userId="S::brimblemj@cardiff.ac.uk::1958556a-5817-4259-a718-b4ae20c29de5" providerId="AD" clId="Web-{00861EBF-DADB-2E3E-9E71-B247F2A17088}" dt="2023-04-12T08:06:33.282" v="1859"/>
          <ac:spMkLst>
            <pc:docMk/>
            <pc:sldMk cId="2202855755" sldId="260"/>
            <ac:spMk id="66" creationId="{CD9FE4EF-C4D8-49A0-B2FF-81D8DB7D8A24}"/>
          </ac:spMkLst>
        </pc:spChg>
        <pc:spChg chg="add del">
          <ac:chgData name="Mandy Brimble" userId="S::brimblemj@cardiff.ac.uk::1958556a-5817-4259-a718-b4ae20c29de5" providerId="AD" clId="Web-{00861EBF-DADB-2E3E-9E71-B247F2A17088}" dt="2023-04-12T08:06:33.282" v="1859"/>
          <ac:spMkLst>
            <pc:docMk/>
            <pc:sldMk cId="2202855755" sldId="260"/>
            <ac:spMk id="68" creationId="{4300840D-0A0B-4512-BACA-B439D5B9C57C}"/>
          </ac:spMkLst>
        </pc:spChg>
        <pc:spChg chg="add del">
          <ac:chgData name="Mandy Brimble" userId="S::brimblemj@cardiff.ac.uk::1958556a-5817-4259-a718-b4ae20c29de5" providerId="AD" clId="Web-{00861EBF-DADB-2E3E-9E71-B247F2A17088}" dt="2023-04-12T08:06:33.282" v="1859"/>
          <ac:spMkLst>
            <pc:docMk/>
            <pc:sldMk cId="2202855755" sldId="260"/>
            <ac:spMk id="70" creationId="{D2B78728-A580-49A7-84F9-6EF6F583ADE0}"/>
          </ac:spMkLst>
        </pc:spChg>
        <pc:spChg chg="add del">
          <ac:chgData name="Mandy Brimble" userId="S::brimblemj@cardiff.ac.uk::1958556a-5817-4259-a718-b4ae20c29de5" providerId="AD" clId="Web-{00861EBF-DADB-2E3E-9E71-B247F2A17088}" dt="2023-04-12T08:06:33.282" v="1859"/>
          <ac:spMkLst>
            <pc:docMk/>
            <pc:sldMk cId="2202855755" sldId="260"/>
            <ac:spMk id="72" creationId="{38FAA1A1-D861-433F-88FA-1E9D6FD31D11}"/>
          </ac:spMkLst>
        </pc:spChg>
        <pc:spChg chg="add del">
          <ac:chgData name="Mandy Brimble" userId="S::brimblemj@cardiff.ac.uk::1958556a-5817-4259-a718-b4ae20c29de5" providerId="AD" clId="Web-{00861EBF-DADB-2E3E-9E71-B247F2A17088}" dt="2023-04-12T08:06:33.282" v="1859"/>
          <ac:spMkLst>
            <pc:docMk/>
            <pc:sldMk cId="2202855755" sldId="260"/>
            <ac:spMk id="74" creationId="{8D71EDA1-87BF-4D5D-AB79-F346FD19278A}"/>
          </ac:spMkLst>
        </pc:spChg>
        <pc:spChg chg="add">
          <ac:chgData name="Mandy Brimble" userId="S::brimblemj@cardiff.ac.uk::1958556a-5817-4259-a718-b4ae20c29de5" providerId="AD" clId="Web-{00861EBF-DADB-2E3E-9E71-B247F2A17088}" dt="2023-04-12T08:06:33.298" v="1860"/>
          <ac:spMkLst>
            <pc:docMk/>
            <pc:sldMk cId="2202855755" sldId="260"/>
            <ac:spMk id="76" creationId="{8D1AA55E-40D5-461B-A5A8-4AE8AAB71B08}"/>
          </ac:spMkLst>
        </pc:spChg>
        <pc:spChg chg="add">
          <ac:chgData name="Mandy Brimble" userId="S::brimblemj@cardiff.ac.uk::1958556a-5817-4259-a718-b4ae20c29de5" providerId="AD" clId="Web-{00861EBF-DADB-2E3E-9E71-B247F2A17088}" dt="2023-04-12T08:06:33.298" v="1860"/>
          <ac:spMkLst>
            <pc:docMk/>
            <pc:sldMk cId="2202855755" sldId="260"/>
            <ac:spMk id="78" creationId="{6CB927A4-E432-4310-9CD5-E89FF5063179}"/>
          </ac:spMkLst>
        </pc:spChg>
        <pc:spChg chg="add">
          <ac:chgData name="Mandy Brimble" userId="S::brimblemj@cardiff.ac.uk::1958556a-5817-4259-a718-b4ae20c29de5" providerId="AD" clId="Web-{00861EBF-DADB-2E3E-9E71-B247F2A17088}" dt="2023-04-12T08:06:33.298" v="1860"/>
          <ac:spMkLst>
            <pc:docMk/>
            <pc:sldMk cId="2202855755" sldId="260"/>
            <ac:spMk id="79" creationId="{E3020543-B24B-4EC4-8FFC-8DD88EEA91A8}"/>
          </ac:spMkLst>
        </pc:spChg>
        <pc:grpChg chg="del">
          <ac:chgData name="Mandy Brimble" userId="S::brimblemj@cardiff.ac.uk::1958556a-5817-4259-a718-b4ae20c29de5" providerId="AD" clId="Web-{00861EBF-DADB-2E3E-9E71-B247F2A17088}" dt="2023-04-12T08:06:06.483" v="1855"/>
          <ac:grpSpMkLst>
            <pc:docMk/>
            <pc:sldMk cId="2202855755" sldId="260"/>
            <ac:grpSpMk id="38" creationId="{828A5161-06F1-46CF-8AD7-844680A59E13}"/>
          </ac:grpSpMkLst>
        </pc:grpChg>
        <pc:grpChg chg="del">
          <ac:chgData name="Mandy Brimble" userId="S::brimblemj@cardiff.ac.uk::1958556a-5817-4259-a718-b4ae20c29de5" providerId="AD" clId="Web-{00861EBF-DADB-2E3E-9E71-B247F2A17088}" dt="2023-04-12T08:06:06.483" v="1855"/>
          <ac:grpSpMkLst>
            <pc:docMk/>
            <pc:sldMk cId="2202855755" sldId="260"/>
            <ac:grpSpMk id="42" creationId="{5995D10D-E9C9-47DB-AE7E-801FEF38F5C9}"/>
          </ac:grpSpMkLst>
        </pc:grpChg>
        <pc:grpChg chg="add del">
          <ac:chgData name="Mandy Brimble" userId="S::brimblemj@cardiff.ac.uk::1958556a-5817-4259-a718-b4ae20c29de5" providerId="AD" clId="Web-{00861EBF-DADB-2E3E-9E71-B247F2A17088}" dt="2023-04-12T08:06:33.298" v="1860"/>
          <ac:grpSpMkLst>
            <pc:docMk/>
            <pc:sldMk cId="2202855755" sldId="260"/>
            <ac:grpSpMk id="55" creationId="{25EE5136-01F1-466C-962D-BA9B4C6757AA}"/>
          </ac:grpSpMkLst>
        </pc:grpChg>
        <pc:picChg chg="del">
          <ac:chgData name="Mandy Brimble" userId="S::brimblemj@cardiff.ac.uk::1958556a-5817-4259-a718-b4ae20c29de5" providerId="AD" clId="Web-{00861EBF-DADB-2E3E-9E71-B247F2A17088}" dt="2023-04-12T08:05:51.529" v="1854"/>
          <ac:picMkLst>
            <pc:docMk/>
            <pc:sldMk cId="2202855755" sldId="260"/>
            <ac:picMk id="18" creationId="{3EE5C2E7-D587-07BD-DADF-CE2994EF9159}"/>
          </ac:picMkLst>
        </pc:picChg>
        <pc:picChg chg="add mod">
          <ac:chgData name="Mandy Brimble" userId="S::brimblemj@cardiff.ac.uk::1958556a-5817-4259-a718-b4ae20c29de5" providerId="AD" clId="Web-{00861EBF-DADB-2E3E-9E71-B247F2A17088}" dt="2023-04-12T08:06:41.517" v="1862" actId="1076"/>
          <ac:picMkLst>
            <pc:docMk/>
            <pc:sldMk cId="2202855755" sldId="260"/>
            <ac:picMk id="48" creationId="{0A328C58-D2DA-A1FF-55AA-EB657EC3B9D6}"/>
          </ac:picMkLst>
        </pc:picChg>
        <pc:cxnChg chg="add">
          <ac:chgData name="Mandy Brimble" userId="S::brimblemj@cardiff.ac.uk::1958556a-5817-4259-a718-b4ae20c29de5" providerId="AD" clId="Web-{00861EBF-DADB-2E3E-9E71-B247F2A17088}" dt="2023-04-12T08:06:33.298" v="1860"/>
          <ac:cxnSpMkLst>
            <pc:docMk/>
            <pc:sldMk cId="2202855755" sldId="260"/>
            <ac:cxnSpMk id="77" creationId="{7EB498BD-8089-4626-91EA-4978EBEF535E}"/>
          </ac:cxnSpMkLst>
        </pc:cxnChg>
      </pc:sldChg>
      <pc:sldChg chg="addSp delSp modSp del">
        <pc:chgData name="Mandy Brimble" userId="S::brimblemj@cardiff.ac.uk::1958556a-5817-4259-a718-b4ae20c29de5" providerId="AD" clId="Web-{00861EBF-DADB-2E3E-9E71-B247F2A17088}" dt="2023-04-12T08:20:45.626" v="1986"/>
        <pc:sldMkLst>
          <pc:docMk/>
          <pc:sldMk cId="1032914328" sldId="261"/>
        </pc:sldMkLst>
        <pc:spChg chg="mod">
          <ac:chgData name="Mandy Brimble" userId="S::brimblemj@cardiff.ac.uk::1958556a-5817-4259-a718-b4ae20c29de5" providerId="AD" clId="Web-{00861EBF-DADB-2E3E-9E71-B247F2A17088}" dt="2023-04-12T08:16:08.980" v="1933" actId="20577"/>
          <ac:spMkLst>
            <pc:docMk/>
            <pc:sldMk cId="1032914328" sldId="261"/>
            <ac:spMk id="2" creationId="{564634DE-4F00-4109-2DCB-BC13FFD518D5}"/>
          </ac:spMkLst>
        </pc:spChg>
        <pc:spChg chg="del">
          <ac:chgData name="Mandy Brimble" userId="S::brimblemj@cardiff.ac.uk::1958556a-5817-4259-a718-b4ae20c29de5" providerId="AD" clId="Web-{00861EBF-DADB-2E3E-9E71-B247F2A17088}" dt="2023-04-12T08:15:44.869" v="1930"/>
          <ac:spMkLst>
            <pc:docMk/>
            <pc:sldMk cId="1032914328" sldId="261"/>
            <ac:spMk id="22" creationId="{B819A166-7571-4003-A6B8-B62034C3ED30}"/>
          </ac:spMkLst>
        </pc:spChg>
        <pc:spChg chg="add">
          <ac:chgData name="Mandy Brimble" userId="S::brimblemj@cardiff.ac.uk::1958556a-5817-4259-a718-b4ae20c29de5" providerId="AD" clId="Web-{00861EBF-DADB-2E3E-9E71-B247F2A17088}" dt="2023-04-12T08:15:44.869" v="1930"/>
          <ac:spMkLst>
            <pc:docMk/>
            <pc:sldMk cId="1032914328" sldId="261"/>
            <ac:spMk id="27" creationId="{257363FD-7E77-4145-9483-331A807ADF0E}"/>
          </ac:spMkLst>
        </pc:spChg>
        <pc:graphicFrameChg chg="mod modGraphic">
          <ac:chgData name="Mandy Brimble" userId="S::brimblemj@cardiff.ac.uk::1958556a-5817-4259-a718-b4ae20c29de5" providerId="AD" clId="Web-{00861EBF-DADB-2E3E-9E71-B247F2A17088}" dt="2023-04-12T08:18:35.850" v="1974" actId="20577"/>
          <ac:graphicFrameMkLst>
            <pc:docMk/>
            <pc:sldMk cId="1032914328" sldId="261"/>
            <ac:graphicFrameMk id="18" creationId="{E3FF907D-6B75-BC3D-3790-5F40A028B4B3}"/>
          </ac:graphicFrameMkLst>
        </pc:graphicFrameChg>
      </pc:sldChg>
      <pc:sldChg chg="modSp">
        <pc:chgData name="Mandy Brimble" userId="S::brimblemj@cardiff.ac.uk::1958556a-5817-4259-a718-b4ae20c29de5" providerId="AD" clId="Web-{00861EBF-DADB-2E3E-9E71-B247F2A17088}" dt="2023-04-12T08:20:40.610" v="1985" actId="20577"/>
        <pc:sldMkLst>
          <pc:docMk/>
          <pc:sldMk cId="890860300" sldId="262"/>
        </pc:sldMkLst>
        <pc:spChg chg="mod">
          <ac:chgData name="Mandy Brimble" userId="S::brimblemj@cardiff.ac.uk::1958556a-5817-4259-a718-b4ae20c29de5" providerId="AD" clId="Web-{00861EBF-DADB-2E3E-9E71-B247F2A17088}" dt="2023-04-12T08:20:40.610" v="1985" actId="20577"/>
          <ac:spMkLst>
            <pc:docMk/>
            <pc:sldMk cId="890860300" sldId="262"/>
            <ac:spMk id="3" creationId="{3F945749-54FB-765B-6550-DF93BDDF308A}"/>
          </ac:spMkLst>
        </pc:spChg>
      </pc:sldChg>
      <pc:sldChg chg="modSp ord">
        <pc:chgData name="Mandy Brimble" userId="S::brimblemj@cardiff.ac.uk::1958556a-5817-4259-a718-b4ae20c29de5" providerId="AD" clId="Web-{00861EBF-DADB-2E3E-9E71-B247F2A17088}" dt="2023-04-12T07:39:01.815" v="651" actId="20577"/>
        <pc:sldMkLst>
          <pc:docMk/>
          <pc:sldMk cId="2074082561" sldId="263"/>
        </pc:sldMkLst>
        <pc:spChg chg="mod">
          <ac:chgData name="Mandy Brimble" userId="S::brimblemj@cardiff.ac.uk::1958556a-5817-4259-a718-b4ae20c29de5" providerId="AD" clId="Web-{00861EBF-DADB-2E3E-9E71-B247F2A17088}" dt="2023-04-12T07:38:02.435" v="617" actId="20577"/>
          <ac:spMkLst>
            <pc:docMk/>
            <pc:sldMk cId="2074082561" sldId="263"/>
            <ac:spMk id="2" creationId="{9F4F8AAA-74F0-BEAD-C657-08F6B8CD4168}"/>
          </ac:spMkLst>
        </pc:spChg>
        <pc:graphicFrameChg chg="modGraphic">
          <ac:chgData name="Mandy Brimble" userId="S::brimblemj@cardiff.ac.uk::1958556a-5817-4259-a718-b4ae20c29de5" providerId="AD" clId="Web-{00861EBF-DADB-2E3E-9E71-B247F2A17088}" dt="2023-04-12T07:39:01.815" v="651" actId="20577"/>
          <ac:graphicFrameMkLst>
            <pc:docMk/>
            <pc:sldMk cId="2074082561" sldId="263"/>
            <ac:graphicFrameMk id="18" creationId="{F41C2261-B408-20AC-741D-C80494218ED5}"/>
          </ac:graphicFrameMkLst>
        </pc:graphicFrameChg>
      </pc:sldChg>
      <pc:sldChg chg="del">
        <pc:chgData name="Mandy Brimble" userId="S::brimblemj@cardiff.ac.uk::1958556a-5817-4259-a718-b4ae20c29de5" providerId="AD" clId="Web-{00861EBF-DADB-2E3E-9E71-B247F2A17088}" dt="2023-04-12T08:20:49.251" v="1988"/>
        <pc:sldMkLst>
          <pc:docMk/>
          <pc:sldMk cId="2812743025" sldId="264"/>
        </pc:sldMkLst>
      </pc:sldChg>
      <pc:sldChg chg="del">
        <pc:chgData name="Mandy Brimble" userId="S::brimblemj@cardiff.ac.uk::1958556a-5817-4259-a718-b4ae20c29de5" providerId="AD" clId="Web-{00861EBF-DADB-2E3E-9E71-B247F2A17088}" dt="2023-04-12T08:20:50.954" v="1989"/>
        <pc:sldMkLst>
          <pc:docMk/>
          <pc:sldMk cId="3655773325" sldId="265"/>
        </pc:sldMkLst>
      </pc:sldChg>
      <pc:sldChg chg="modSp">
        <pc:chgData name="Mandy Brimble" userId="S::brimblemj@cardiff.ac.uk::1958556a-5817-4259-a718-b4ae20c29de5" providerId="AD" clId="Web-{00861EBF-DADB-2E3E-9E71-B247F2A17088}" dt="2023-04-12T08:08:01.148" v="1873" actId="20577"/>
        <pc:sldMkLst>
          <pc:docMk/>
          <pc:sldMk cId="2376435579" sldId="266"/>
        </pc:sldMkLst>
        <pc:spChg chg="mod">
          <ac:chgData name="Mandy Brimble" userId="S::brimblemj@cardiff.ac.uk::1958556a-5817-4259-a718-b4ae20c29de5" providerId="AD" clId="Web-{00861EBF-DADB-2E3E-9E71-B247F2A17088}" dt="2023-04-12T08:08:01.148" v="1873" actId="20577"/>
          <ac:spMkLst>
            <pc:docMk/>
            <pc:sldMk cId="2376435579" sldId="266"/>
            <ac:spMk id="3" creationId="{7DF525C3-D28B-3E7E-0EEB-6818E47E6DDB}"/>
          </ac:spMkLst>
        </pc:spChg>
      </pc:sldChg>
      <pc:sldChg chg="new del">
        <pc:chgData name="Mandy Brimble" userId="S::brimblemj@cardiff.ac.uk::1958556a-5817-4259-a718-b4ae20c29de5" providerId="AD" clId="Web-{00861EBF-DADB-2E3E-9E71-B247F2A17088}" dt="2023-04-12T07:17:30.065" v="181"/>
        <pc:sldMkLst>
          <pc:docMk/>
          <pc:sldMk cId="2735750154" sldId="267"/>
        </pc:sldMkLst>
      </pc:sldChg>
      <pc:sldChg chg="modSp add replId">
        <pc:chgData name="Mandy Brimble" userId="S::brimblemj@cardiff.ac.uk::1958556a-5817-4259-a718-b4ae20c29de5" providerId="AD" clId="Web-{00861EBF-DADB-2E3E-9E71-B247F2A17088}" dt="2023-04-12T08:17:19.876" v="1951" actId="20577"/>
        <pc:sldMkLst>
          <pc:docMk/>
          <pc:sldMk cId="2811673246" sldId="267"/>
        </pc:sldMkLst>
        <pc:spChg chg="mod">
          <ac:chgData name="Mandy Brimble" userId="S::brimblemj@cardiff.ac.uk::1958556a-5817-4259-a718-b4ae20c29de5" providerId="AD" clId="Web-{00861EBF-DADB-2E3E-9E71-B247F2A17088}" dt="2023-04-12T07:17:49.269" v="184" actId="20577"/>
          <ac:spMkLst>
            <pc:docMk/>
            <pc:sldMk cId="2811673246" sldId="267"/>
            <ac:spMk id="2" creationId="{F8531F6C-C5DB-C0C7-5DD6-157C6EC84B73}"/>
          </ac:spMkLst>
        </pc:spChg>
        <pc:spChg chg="mod">
          <ac:chgData name="Mandy Brimble" userId="S::brimblemj@cardiff.ac.uk::1958556a-5817-4259-a718-b4ae20c29de5" providerId="AD" clId="Web-{00861EBF-DADB-2E3E-9E71-B247F2A17088}" dt="2023-04-12T08:17:19.876" v="1951" actId="20577"/>
          <ac:spMkLst>
            <pc:docMk/>
            <pc:sldMk cId="2811673246" sldId="267"/>
            <ac:spMk id="3" creationId="{3F945749-54FB-765B-6550-DF93BDDF308A}"/>
          </ac:spMkLst>
        </pc:spChg>
      </pc:sldChg>
      <pc:sldChg chg="addSp delSp modSp add mod replId modClrScheme delDesignElem chgLayout">
        <pc:chgData name="Mandy Brimble" userId="S::brimblemj@cardiff.ac.uk::1958556a-5817-4259-a718-b4ae20c29de5" providerId="AD" clId="Web-{00861EBF-DADB-2E3E-9E71-B247F2A17088}" dt="2023-04-12T08:11:05.287" v="1903"/>
        <pc:sldMkLst>
          <pc:docMk/>
          <pc:sldMk cId="1461001203" sldId="268"/>
        </pc:sldMkLst>
        <pc:spChg chg="mod ord">
          <ac:chgData name="Mandy Brimble" userId="S::brimblemj@cardiff.ac.uk::1958556a-5817-4259-a718-b4ae20c29de5" providerId="AD" clId="Web-{00861EBF-DADB-2E3E-9E71-B247F2A17088}" dt="2023-04-12T08:08:14.446" v="1874"/>
          <ac:spMkLst>
            <pc:docMk/>
            <pc:sldMk cId="1461001203" sldId="268"/>
            <ac:spMk id="2" creationId="{137E7A85-A74F-CB23-951A-DAD732EA0BBF}"/>
          </ac:spMkLst>
        </pc:spChg>
        <pc:spChg chg="mod ord">
          <ac:chgData name="Mandy Brimble" userId="S::brimblemj@cardiff.ac.uk::1958556a-5817-4259-a718-b4ae20c29de5" providerId="AD" clId="Web-{00861EBF-DADB-2E3E-9E71-B247F2A17088}" dt="2023-04-12T08:09:10.856" v="1884" actId="20577"/>
          <ac:spMkLst>
            <pc:docMk/>
            <pc:sldMk cId="1461001203" sldId="268"/>
            <ac:spMk id="3" creationId="{7DF525C3-D28B-3E7E-0EEB-6818E47E6DDB}"/>
          </ac:spMkLst>
        </pc:spChg>
        <pc:spChg chg="add del mod ord">
          <ac:chgData name="Mandy Brimble" userId="S::brimblemj@cardiff.ac.uk::1958556a-5817-4259-a718-b4ae20c29de5" providerId="AD" clId="Web-{00861EBF-DADB-2E3E-9E71-B247F2A17088}" dt="2023-04-12T08:08:20.102" v="1875"/>
          <ac:spMkLst>
            <pc:docMk/>
            <pc:sldMk cId="1461001203" sldId="268"/>
            <ac:spMk id="4" creationId="{0168B380-37F0-5302-66D1-D667391EE7B6}"/>
          </ac:spMkLst>
        </pc:spChg>
        <pc:spChg chg="add del mod ord">
          <ac:chgData name="Mandy Brimble" userId="S::brimblemj@cardiff.ac.uk::1958556a-5817-4259-a718-b4ae20c29de5" providerId="AD" clId="Web-{00861EBF-DADB-2E3E-9E71-B247F2A17088}" dt="2023-04-12T08:11:05.287" v="1903"/>
          <ac:spMkLst>
            <pc:docMk/>
            <pc:sldMk cId="1461001203" sldId="268"/>
            <ac:spMk id="5" creationId="{8B694221-4A0F-3F6C-17E7-07FF87E66295}"/>
          </ac:spMkLst>
        </pc:spChg>
        <pc:spChg chg="add mod ord">
          <ac:chgData name="Mandy Brimble" userId="S::brimblemj@cardiff.ac.uk::1958556a-5817-4259-a718-b4ae20c29de5" providerId="AD" clId="Web-{00861EBF-DADB-2E3E-9E71-B247F2A17088}" dt="2023-04-12T08:10:37.894" v="1902" actId="14100"/>
          <ac:spMkLst>
            <pc:docMk/>
            <pc:sldMk cId="1461001203" sldId="268"/>
            <ac:spMk id="6" creationId="{A41891DA-6C10-5B88-F9CC-C318EE07D39A}"/>
          </ac:spMkLst>
        </pc:spChg>
        <pc:spChg chg="del">
          <ac:chgData name="Mandy Brimble" userId="S::brimblemj@cardiff.ac.uk::1958556a-5817-4259-a718-b4ae20c29de5" providerId="AD" clId="Web-{00861EBF-DADB-2E3E-9E71-B247F2A17088}" dt="2023-04-12T08:08:14.446" v="1874"/>
          <ac:spMkLst>
            <pc:docMk/>
            <pc:sldMk cId="1461001203" sldId="268"/>
            <ac:spMk id="8" creationId="{DE7FFD28-545C-4C88-A2E7-152FB234C92C}"/>
          </ac:spMkLst>
        </pc:spChg>
      </pc:sldChg>
      <pc:sldChg chg="add del ord replId">
        <pc:chgData name="Mandy Brimble" userId="S::brimblemj@cardiff.ac.uk::1958556a-5817-4259-a718-b4ae20c29de5" providerId="AD" clId="Web-{00861EBF-DADB-2E3E-9E71-B247F2A17088}" dt="2023-04-12T08:20:48.048" v="1987"/>
        <pc:sldMkLst>
          <pc:docMk/>
          <pc:sldMk cId="3160127795" sldId="269"/>
        </pc:sldMkLst>
      </pc:sldChg>
      <pc:sldChg chg="addSp delSp modSp new del">
        <pc:chgData name="Mandy Brimble" userId="S::brimblemj@cardiff.ac.uk::1958556a-5817-4259-a718-b4ae20c29de5" providerId="AD" clId="Web-{00861EBF-DADB-2E3E-9E71-B247F2A17088}" dt="2023-04-12T07:41:47.639" v="700"/>
        <pc:sldMkLst>
          <pc:docMk/>
          <pc:sldMk cId="3014396952" sldId="270"/>
        </pc:sldMkLst>
        <pc:spChg chg="del">
          <ac:chgData name="Mandy Brimble" userId="S::brimblemj@cardiff.ac.uk::1958556a-5817-4259-a718-b4ae20c29de5" providerId="AD" clId="Web-{00861EBF-DADB-2E3E-9E71-B247F2A17088}" dt="2023-04-12T07:40:29.618" v="656"/>
          <ac:spMkLst>
            <pc:docMk/>
            <pc:sldMk cId="3014396952" sldId="270"/>
            <ac:spMk id="2" creationId="{916FAC4A-BA85-C6AB-964D-A3ABC66CB311}"/>
          </ac:spMkLst>
        </pc:spChg>
        <pc:spChg chg="del">
          <ac:chgData name="Mandy Brimble" userId="S::brimblemj@cardiff.ac.uk::1958556a-5817-4259-a718-b4ae20c29de5" providerId="AD" clId="Web-{00861EBF-DADB-2E3E-9E71-B247F2A17088}" dt="2023-04-12T07:40:25.196" v="655"/>
          <ac:spMkLst>
            <pc:docMk/>
            <pc:sldMk cId="3014396952" sldId="270"/>
            <ac:spMk id="3" creationId="{D3329B2B-3015-46E1-EE03-58F8C4359908}"/>
          </ac:spMkLst>
        </pc:spChg>
        <pc:graphicFrameChg chg="add mod ord modGraphic">
          <ac:chgData name="Mandy Brimble" userId="S::brimblemj@cardiff.ac.uk::1958556a-5817-4259-a718-b4ae20c29de5" providerId="AD" clId="Web-{00861EBF-DADB-2E3E-9E71-B247F2A17088}" dt="2023-04-12T07:41:19.309" v="699" actId="14100"/>
          <ac:graphicFrameMkLst>
            <pc:docMk/>
            <pc:sldMk cId="3014396952" sldId="270"/>
            <ac:graphicFrameMk id="4" creationId="{4E5E6AC1-6E24-FF50-4B95-2E7EBF03AA57}"/>
          </ac:graphicFrameMkLst>
        </pc:graphicFrameChg>
      </pc:sldChg>
      <pc:sldChg chg="addSp delSp modSp new mod setBg">
        <pc:chgData name="Mandy Brimble" userId="S::brimblemj@cardiff.ac.uk::1958556a-5817-4259-a718-b4ae20c29de5" providerId="AD" clId="Web-{00861EBF-DADB-2E3E-9E71-B247F2A17088}" dt="2023-04-12T07:51:38.497" v="1069"/>
        <pc:sldMkLst>
          <pc:docMk/>
          <pc:sldMk cId="3813344127" sldId="270"/>
        </pc:sldMkLst>
        <pc:spChg chg="del">
          <ac:chgData name="Mandy Brimble" userId="S::brimblemj@cardiff.ac.uk::1958556a-5817-4259-a718-b4ae20c29de5" providerId="AD" clId="Web-{00861EBF-DADB-2E3E-9E71-B247F2A17088}" dt="2023-04-12T07:45:13.469" v="728"/>
          <ac:spMkLst>
            <pc:docMk/>
            <pc:sldMk cId="3813344127" sldId="270"/>
            <ac:spMk id="2" creationId="{D73B1200-2BE8-58BB-8DF9-25F68284A0B9}"/>
          </ac:spMkLst>
        </pc:spChg>
        <pc:spChg chg="del mod">
          <ac:chgData name="Mandy Brimble" userId="S::brimblemj@cardiff.ac.uk::1958556a-5817-4259-a718-b4ae20c29de5" providerId="AD" clId="Web-{00861EBF-DADB-2E3E-9E71-B247F2A17088}" dt="2023-04-12T07:44:42.654" v="710"/>
          <ac:spMkLst>
            <pc:docMk/>
            <pc:sldMk cId="3813344127" sldId="270"/>
            <ac:spMk id="3" creationId="{33A7AC0B-0833-10F1-D4E4-145AB9C80273}"/>
          </ac:spMkLst>
        </pc:spChg>
        <pc:spChg chg="add">
          <ac:chgData name="Mandy Brimble" userId="S::brimblemj@cardiff.ac.uk::1958556a-5817-4259-a718-b4ae20c29de5" providerId="AD" clId="Web-{00861EBF-DADB-2E3E-9E71-B247F2A17088}" dt="2023-04-12T07:51:38.497" v="1069"/>
          <ac:spMkLst>
            <pc:docMk/>
            <pc:sldMk cId="3813344127" sldId="270"/>
            <ac:spMk id="9" creationId="{F3060C83-F051-4F0E-ABAD-AA0DFC48B218}"/>
          </ac:spMkLst>
        </pc:spChg>
        <pc:spChg chg="add">
          <ac:chgData name="Mandy Brimble" userId="S::brimblemj@cardiff.ac.uk::1958556a-5817-4259-a718-b4ae20c29de5" providerId="AD" clId="Web-{00861EBF-DADB-2E3E-9E71-B247F2A17088}" dt="2023-04-12T07:51:38.497" v="1069"/>
          <ac:spMkLst>
            <pc:docMk/>
            <pc:sldMk cId="3813344127" sldId="270"/>
            <ac:spMk id="11" creationId="{83C98ABE-055B-441F-B07E-44F97F083C39}"/>
          </ac:spMkLst>
        </pc:spChg>
        <pc:spChg chg="add">
          <ac:chgData name="Mandy Brimble" userId="S::brimblemj@cardiff.ac.uk::1958556a-5817-4259-a718-b4ae20c29de5" providerId="AD" clId="Web-{00861EBF-DADB-2E3E-9E71-B247F2A17088}" dt="2023-04-12T07:51:38.497" v="1069"/>
          <ac:spMkLst>
            <pc:docMk/>
            <pc:sldMk cId="3813344127" sldId="270"/>
            <ac:spMk id="13" creationId="{29FDB030-9B49-4CED-8CCD-4D99382388AC}"/>
          </ac:spMkLst>
        </pc:spChg>
        <pc:spChg chg="add">
          <ac:chgData name="Mandy Brimble" userId="S::brimblemj@cardiff.ac.uk::1958556a-5817-4259-a718-b4ae20c29de5" providerId="AD" clId="Web-{00861EBF-DADB-2E3E-9E71-B247F2A17088}" dt="2023-04-12T07:51:38.497" v="1069"/>
          <ac:spMkLst>
            <pc:docMk/>
            <pc:sldMk cId="3813344127" sldId="270"/>
            <ac:spMk id="15" creationId="{3783CA14-24A1-485C-8B30-D6A5D87987AD}"/>
          </ac:spMkLst>
        </pc:spChg>
        <pc:spChg chg="add">
          <ac:chgData name="Mandy Brimble" userId="S::brimblemj@cardiff.ac.uk::1958556a-5817-4259-a718-b4ae20c29de5" providerId="AD" clId="Web-{00861EBF-DADB-2E3E-9E71-B247F2A17088}" dt="2023-04-12T07:51:38.497" v="1069"/>
          <ac:spMkLst>
            <pc:docMk/>
            <pc:sldMk cId="3813344127" sldId="270"/>
            <ac:spMk id="17" creationId="{9A97C86A-04D6-40F7-AE84-31AB43E6A846}"/>
          </ac:spMkLst>
        </pc:spChg>
        <pc:spChg chg="add">
          <ac:chgData name="Mandy Brimble" userId="S::brimblemj@cardiff.ac.uk::1958556a-5817-4259-a718-b4ae20c29de5" providerId="AD" clId="Web-{00861EBF-DADB-2E3E-9E71-B247F2A17088}" dt="2023-04-12T07:51:38.497" v="1069"/>
          <ac:spMkLst>
            <pc:docMk/>
            <pc:sldMk cId="3813344127" sldId="270"/>
            <ac:spMk id="19" creationId="{FF9F2414-84E8-453E-B1F3-389FDE8192D9}"/>
          </ac:spMkLst>
        </pc:spChg>
        <pc:spChg chg="add">
          <ac:chgData name="Mandy Brimble" userId="S::brimblemj@cardiff.ac.uk::1958556a-5817-4259-a718-b4ae20c29de5" providerId="AD" clId="Web-{00861EBF-DADB-2E3E-9E71-B247F2A17088}" dt="2023-04-12T07:51:38.497" v="1069"/>
          <ac:spMkLst>
            <pc:docMk/>
            <pc:sldMk cId="3813344127" sldId="270"/>
            <ac:spMk id="21" creationId="{3ECA69A1-7536-43AC-85EF-C7106179F5ED}"/>
          </ac:spMkLst>
        </pc:spChg>
        <pc:graphicFrameChg chg="add mod ord modGraphic">
          <ac:chgData name="Mandy Brimble" userId="S::brimblemj@cardiff.ac.uk::1958556a-5817-4259-a718-b4ae20c29de5" providerId="AD" clId="Web-{00861EBF-DADB-2E3E-9E71-B247F2A17088}" dt="2023-04-12T07:51:38.497" v="1069"/>
          <ac:graphicFrameMkLst>
            <pc:docMk/>
            <pc:sldMk cId="3813344127" sldId="270"/>
            <ac:graphicFrameMk id="4" creationId="{76FC77AB-95D4-56DA-A546-73E83B4DF080}"/>
          </ac:graphicFrameMkLst>
        </pc:graphicFrameChg>
      </pc:sldChg>
      <pc:sldChg chg="modSp add replId">
        <pc:chgData name="Mandy Brimble" userId="S::brimblemj@cardiff.ac.uk::1958556a-5817-4259-a718-b4ae20c29de5" providerId="AD" clId="Web-{00861EBF-DADB-2E3E-9E71-B247F2A17088}" dt="2023-04-12T07:57:17.679" v="1546"/>
        <pc:sldMkLst>
          <pc:docMk/>
          <pc:sldMk cId="1435835790" sldId="271"/>
        </pc:sldMkLst>
        <pc:graphicFrameChg chg="mod modGraphic">
          <ac:chgData name="Mandy Brimble" userId="S::brimblemj@cardiff.ac.uk::1958556a-5817-4259-a718-b4ae20c29de5" providerId="AD" clId="Web-{00861EBF-DADB-2E3E-9E71-B247F2A17088}" dt="2023-04-12T07:57:17.679" v="1546"/>
          <ac:graphicFrameMkLst>
            <pc:docMk/>
            <pc:sldMk cId="1435835790" sldId="271"/>
            <ac:graphicFrameMk id="4" creationId="{76FC77AB-95D4-56DA-A546-73E83B4DF080}"/>
          </ac:graphicFrameMkLst>
        </pc:graphicFrameChg>
      </pc:sldChg>
      <pc:sldChg chg="modSp add replId">
        <pc:chgData name="Mandy Brimble" userId="S::brimblemj@cardiff.ac.uk::1958556a-5817-4259-a718-b4ae20c29de5" providerId="AD" clId="Web-{00861EBF-DADB-2E3E-9E71-B247F2A17088}" dt="2023-04-12T08:00:04.754" v="1777"/>
        <pc:sldMkLst>
          <pc:docMk/>
          <pc:sldMk cId="1059271342" sldId="272"/>
        </pc:sldMkLst>
        <pc:graphicFrameChg chg="mod modGraphic">
          <ac:chgData name="Mandy Brimble" userId="S::brimblemj@cardiff.ac.uk::1958556a-5817-4259-a718-b4ae20c29de5" providerId="AD" clId="Web-{00861EBF-DADB-2E3E-9E71-B247F2A17088}" dt="2023-04-12T08:00:04.754" v="1777"/>
          <ac:graphicFrameMkLst>
            <pc:docMk/>
            <pc:sldMk cId="1059271342" sldId="272"/>
            <ac:graphicFrameMk id="4" creationId="{76FC77AB-95D4-56DA-A546-73E83B4DF080}"/>
          </ac:graphicFrameMkLst>
        </pc:graphicFrameChg>
      </pc:sldChg>
    </pc:docChg>
  </pc:docChgLst>
  <pc:docChgLst>
    <pc:chgData name="Mandy Brimble" userId="S::brimblemj@cardiff.ac.uk::1958556a-5817-4259-a718-b4ae20c29de5" providerId="AD" clId="Web-{BED39717-53EA-3047-6AB7-B0207836C1B7}"/>
    <pc:docChg chg="modSld">
      <pc:chgData name="Mandy Brimble" userId="S::brimblemj@cardiff.ac.uk::1958556a-5817-4259-a718-b4ae20c29de5" providerId="AD" clId="Web-{BED39717-53EA-3047-6AB7-B0207836C1B7}" dt="2023-04-11T11:20:43.998" v="5" actId="20577"/>
      <pc:docMkLst>
        <pc:docMk/>
      </pc:docMkLst>
      <pc:sldChg chg="modSp">
        <pc:chgData name="Mandy Brimble" userId="S::brimblemj@cardiff.ac.uk::1958556a-5817-4259-a718-b4ae20c29de5" providerId="AD" clId="Web-{BED39717-53EA-3047-6AB7-B0207836C1B7}" dt="2023-04-11T11:20:43.998" v="5" actId="20577"/>
        <pc:sldMkLst>
          <pc:docMk/>
          <pc:sldMk cId="109857222" sldId="256"/>
        </pc:sldMkLst>
        <pc:spChg chg="mod">
          <ac:chgData name="Mandy Brimble" userId="S::brimblemj@cardiff.ac.uk::1958556a-5817-4259-a718-b4ae20c29de5" providerId="AD" clId="Web-{BED39717-53EA-3047-6AB7-B0207836C1B7}" dt="2023-04-11T11:20:43.998" v="5" actId="20577"/>
          <ac:spMkLst>
            <pc:docMk/>
            <pc:sldMk cId="109857222" sldId="256"/>
            <ac:spMk id="2" creationId="{00000000-0000-0000-0000-000000000000}"/>
          </ac:spMkLst>
        </pc:spChg>
      </pc:sldChg>
    </pc:docChg>
  </pc:docChgLst>
  <pc:docChgLst>
    <pc:chgData name="Mandy Brimble" userId="S::brimblemj@cardiff.ac.uk::1958556a-5817-4259-a718-b4ae20c29de5" providerId="AD" clId="Web-{E28E5972-9AAF-4A4D-AFA2-9918618D6B70}"/>
    <pc:docChg chg="addSld modSld sldOrd addMainMaster delMainMaster">
      <pc:chgData name="Mandy Brimble" userId="S::brimblemj@cardiff.ac.uk::1958556a-5817-4259-a718-b4ae20c29de5" providerId="AD" clId="Web-{E28E5972-9AAF-4A4D-AFA2-9918618D6B70}" dt="2022-11-16T12:24:05.020" v="499" actId="20577"/>
      <pc:docMkLst>
        <pc:docMk/>
      </pc:docMkLst>
      <pc:sldChg chg="addSp delSp modSp mod setBg modClrScheme addAnim delAnim setClrOvrMap delDesignElem chgLayout">
        <pc:chgData name="Mandy Brimble" userId="S::brimblemj@cardiff.ac.uk::1958556a-5817-4259-a718-b4ae20c29de5" providerId="AD" clId="Web-{E28E5972-9AAF-4A4D-AFA2-9918618D6B70}" dt="2022-11-16T12:17:43.231" v="448"/>
        <pc:sldMkLst>
          <pc:docMk/>
          <pc:sldMk cId="109857222" sldId="256"/>
        </pc:sldMkLst>
        <pc:spChg chg="mod ord">
          <ac:chgData name="Mandy Brimble" userId="S::brimblemj@cardiff.ac.uk::1958556a-5817-4259-a718-b4ae20c29de5" providerId="AD" clId="Web-{E28E5972-9AAF-4A4D-AFA2-9918618D6B70}" dt="2022-11-16T12:17:43.231" v="446"/>
          <ac:spMkLst>
            <pc:docMk/>
            <pc:sldMk cId="109857222" sldId="256"/>
            <ac:spMk id="2" creationId="{00000000-0000-0000-0000-000000000000}"/>
          </ac:spMkLst>
        </pc:spChg>
        <pc:spChg chg="mod ord">
          <ac:chgData name="Mandy Brimble" userId="S::brimblemj@cardiff.ac.uk::1958556a-5817-4259-a718-b4ae20c29de5" providerId="AD" clId="Web-{E28E5972-9AAF-4A4D-AFA2-9918618D6B70}" dt="2022-11-16T12:17:43.231" v="446"/>
          <ac:spMkLst>
            <pc:docMk/>
            <pc:sldMk cId="109857222" sldId="256"/>
            <ac:spMk id="3" creationId="{00000000-0000-0000-0000-000000000000}"/>
          </ac:spMkLst>
        </pc:spChg>
        <pc:spChg chg="add del mod">
          <ac:chgData name="Mandy Brimble" userId="S::brimblemj@cardiff.ac.uk::1958556a-5817-4259-a718-b4ae20c29de5" providerId="AD" clId="Web-{E28E5972-9AAF-4A4D-AFA2-9918618D6B70}" dt="2022-11-16T11:37:40.511" v="14"/>
          <ac:spMkLst>
            <pc:docMk/>
            <pc:sldMk cId="109857222" sldId="256"/>
            <ac:spMk id="5" creationId="{C4753734-3CA7-1BC9-5C37-EE16FD189806}"/>
          </ac:spMkLst>
        </pc:spChg>
        <pc:spChg chg="add del mod">
          <ac:chgData name="Mandy Brimble" userId="S::brimblemj@cardiff.ac.uk::1958556a-5817-4259-a718-b4ae20c29de5" providerId="AD" clId="Web-{E28E5972-9AAF-4A4D-AFA2-9918618D6B70}" dt="2022-11-16T11:37:34.183" v="10"/>
          <ac:spMkLst>
            <pc:docMk/>
            <pc:sldMk cId="109857222" sldId="256"/>
            <ac:spMk id="6" creationId="{05C464E7-8EDF-7EA0-9DD2-59C1502C4A0A}"/>
          </ac:spMkLst>
        </pc:spChg>
        <pc:spChg chg="add del mod">
          <ac:chgData name="Mandy Brimble" userId="S::brimblemj@cardiff.ac.uk::1958556a-5817-4259-a718-b4ae20c29de5" providerId="AD" clId="Web-{E28E5972-9AAF-4A4D-AFA2-9918618D6B70}" dt="2022-11-16T11:39:07.560" v="19"/>
          <ac:spMkLst>
            <pc:docMk/>
            <pc:sldMk cId="109857222" sldId="256"/>
            <ac:spMk id="7" creationId="{7938A23F-3879-2AE2-7F7F-56FDB822047C}"/>
          </ac:spMkLst>
        </pc:spChg>
        <pc:spChg chg="add">
          <ac:chgData name="Mandy Brimble" userId="S::brimblemj@cardiff.ac.uk::1958556a-5817-4259-a718-b4ae20c29de5" providerId="AD" clId="Web-{E28E5972-9AAF-4A4D-AFA2-9918618D6B70}" dt="2022-11-16T12:17:43.231" v="446"/>
          <ac:spMkLst>
            <pc:docMk/>
            <pc:sldMk cId="109857222" sldId="256"/>
            <ac:spMk id="8" creationId="{88294908-8B00-4F58-BBBA-20F71A40AA9E}"/>
          </ac:spMkLst>
        </pc:spChg>
        <pc:spChg chg="add del">
          <ac:chgData name="Mandy Brimble" userId="S::brimblemj@cardiff.ac.uk::1958556a-5817-4259-a718-b4ae20c29de5" providerId="AD" clId="Web-{E28E5972-9AAF-4A4D-AFA2-9918618D6B70}" dt="2022-11-16T11:41:44.657" v="58"/>
          <ac:spMkLst>
            <pc:docMk/>
            <pc:sldMk cId="109857222" sldId="256"/>
            <ac:spMk id="9" creationId="{F1174801-1395-44C5-9B00-CCAC45C056E7}"/>
          </ac:spMkLst>
        </pc:spChg>
        <pc:spChg chg="add">
          <ac:chgData name="Mandy Brimble" userId="S::brimblemj@cardiff.ac.uk::1958556a-5817-4259-a718-b4ae20c29de5" providerId="AD" clId="Web-{E28E5972-9AAF-4A4D-AFA2-9918618D6B70}" dt="2022-11-16T12:17:43.231" v="446"/>
          <ac:spMkLst>
            <pc:docMk/>
            <pc:sldMk cId="109857222" sldId="256"/>
            <ac:spMk id="10" creationId="{4364C879-1404-4203-8E9D-CC5DE0A621A2}"/>
          </ac:spMkLst>
        </pc:spChg>
        <pc:spChg chg="add del">
          <ac:chgData name="Mandy Brimble" userId="S::brimblemj@cardiff.ac.uk::1958556a-5817-4259-a718-b4ae20c29de5" providerId="AD" clId="Web-{E28E5972-9AAF-4A4D-AFA2-9918618D6B70}" dt="2022-11-16T11:41:44.657" v="58"/>
          <ac:spMkLst>
            <pc:docMk/>
            <pc:sldMk cId="109857222" sldId="256"/>
            <ac:spMk id="11" creationId="{996DFAFB-BCE1-4BEC-82FB-D574234DEF0A}"/>
          </ac:spMkLst>
        </pc:spChg>
        <pc:spChg chg="add">
          <ac:chgData name="Mandy Brimble" userId="S::brimblemj@cardiff.ac.uk::1958556a-5817-4259-a718-b4ae20c29de5" providerId="AD" clId="Web-{E28E5972-9AAF-4A4D-AFA2-9918618D6B70}" dt="2022-11-16T12:17:43.231" v="446"/>
          <ac:spMkLst>
            <pc:docMk/>
            <pc:sldMk cId="109857222" sldId="256"/>
            <ac:spMk id="12" creationId="{84617302-4B0D-4351-A6BB-6F0930D943AC}"/>
          </ac:spMkLst>
        </pc:spChg>
        <pc:spChg chg="add">
          <ac:chgData name="Mandy Brimble" userId="S::brimblemj@cardiff.ac.uk::1958556a-5817-4259-a718-b4ae20c29de5" providerId="AD" clId="Web-{E28E5972-9AAF-4A4D-AFA2-9918618D6B70}" dt="2022-11-16T12:17:43.231" v="446"/>
          <ac:spMkLst>
            <pc:docMk/>
            <pc:sldMk cId="109857222" sldId="256"/>
            <ac:spMk id="14" creationId="{DA2C7802-C2E0-4218-8F89-8DD7CCD2CD1C}"/>
          </ac:spMkLst>
        </pc:spChg>
        <pc:spChg chg="add">
          <ac:chgData name="Mandy Brimble" userId="S::brimblemj@cardiff.ac.uk::1958556a-5817-4259-a718-b4ae20c29de5" providerId="AD" clId="Web-{E28E5972-9AAF-4A4D-AFA2-9918618D6B70}" dt="2022-11-16T12:17:43.231" v="446"/>
          <ac:spMkLst>
            <pc:docMk/>
            <pc:sldMk cId="109857222" sldId="256"/>
            <ac:spMk id="16" creationId="{A6D7111A-21E5-4EE9-8A78-10E5530F0116}"/>
          </ac:spMkLst>
        </pc:spChg>
        <pc:spChg chg="add">
          <ac:chgData name="Mandy Brimble" userId="S::brimblemj@cardiff.ac.uk::1958556a-5817-4259-a718-b4ae20c29de5" providerId="AD" clId="Web-{E28E5972-9AAF-4A4D-AFA2-9918618D6B70}" dt="2022-11-16T12:17:43.231" v="446"/>
          <ac:spMkLst>
            <pc:docMk/>
            <pc:sldMk cId="109857222" sldId="256"/>
            <ac:spMk id="18" creationId="{A3969E80-A77B-49FC-9122-D89AFD5EE118}"/>
          </ac:spMkLst>
        </pc:spChg>
        <pc:spChg chg="add">
          <ac:chgData name="Mandy Brimble" userId="S::brimblemj@cardiff.ac.uk::1958556a-5817-4259-a718-b4ae20c29de5" providerId="AD" clId="Web-{E28E5972-9AAF-4A4D-AFA2-9918618D6B70}" dt="2022-11-16T12:17:43.231" v="446"/>
          <ac:spMkLst>
            <pc:docMk/>
            <pc:sldMk cId="109857222" sldId="256"/>
            <ac:spMk id="20" creationId="{1849CA57-76BD-4CF2-80BA-D7A46A01B7B1}"/>
          </ac:spMkLst>
        </pc:spChg>
        <pc:spChg chg="add">
          <ac:chgData name="Mandy Brimble" userId="S::brimblemj@cardiff.ac.uk::1958556a-5817-4259-a718-b4ae20c29de5" providerId="AD" clId="Web-{E28E5972-9AAF-4A4D-AFA2-9918618D6B70}" dt="2022-11-16T12:17:43.231" v="446"/>
          <ac:spMkLst>
            <pc:docMk/>
            <pc:sldMk cId="109857222" sldId="256"/>
            <ac:spMk id="22" creationId="{35E9085E-E730-4768-83D4-6CB7E9897153}"/>
          </ac:spMkLst>
        </pc:spChg>
        <pc:spChg chg="add">
          <ac:chgData name="Mandy Brimble" userId="S::brimblemj@cardiff.ac.uk::1958556a-5817-4259-a718-b4ae20c29de5" providerId="AD" clId="Web-{E28E5972-9AAF-4A4D-AFA2-9918618D6B70}" dt="2022-11-16T12:17:43.231" v="446"/>
          <ac:spMkLst>
            <pc:docMk/>
            <pc:sldMk cId="109857222" sldId="256"/>
            <ac:spMk id="24" creationId="{973272FE-A474-4CAE-8CA2-BCC8B476C3F4}"/>
          </ac:spMkLst>
        </pc:spChg>
        <pc:spChg chg="add">
          <ac:chgData name="Mandy Brimble" userId="S::brimblemj@cardiff.ac.uk::1958556a-5817-4259-a718-b4ae20c29de5" providerId="AD" clId="Web-{E28E5972-9AAF-4A4D-AFA2-9918618D6B70}" dt="2022-11-16T12:17:43.231" v="446"/>
          <ac:spMkLst>
            <pc:docMk/>
            <pc:sldMk cId="109857222" sldId="256"/>
            <ac:spMk id="26" creationId="{E07981EA-05A6-437C-88D7-B377B92B031D}"/>
          </ac:spMkLst>
        </pc:spChg>
        <pc:spChg chg="add">
          <ac:chgData name="Mandy Brimble" userId="S::brimblemj@cardiff.ac.uk::1958556a-5817-4259-a718-b4ae20c29de5" providerId="AD" clId="Web-{E28E5972-9AAF-4A4D-AFA2-9918618D6B70}" dt="2022-11-16T12:17:43.231" v="446"/>
          <ac:spMkLst>
            <pc:docMk/>
            <pc:sldMk cId="109857222" sldId="256"/>
            <ac:spMk id="28" creationId="{15E3C750-986E-4769-B1AE-49289FBEE757}"/>
          </ac:spMkLst>
        </pc:spChg>
        <pc:spChg chg="add del">
          <ac:chgData name="Mandy Brimble" userId="S::brimblemj@cardiff.ac.uk::1958556a-5817-4259-a718-b4ae20c29de5" providerId="AD" clId="Web-{E28E5972-9AAF-4A4D-AFA2-9918618D6B70}" dt="2022-11-16T11:41:44.594" v="57"/>
          <ac:spMkLst>
            <pc:docMk/>
            <pc:sldMk cId="109857222" sldId="256"/>
            <ac:spMk id="41" creationId="{0671A8AE-40A1-4631-A6B8-581AFF065482}"/>
          </ac:spMkLst>
        </pc:spChg>
        <pc:spChg chg="add del">
          <ac:chgData name="Mandy Brimble" userId="S::brimblemj@cardiff.ac.uk::1958556a-5817-4259-a718-b4ae20c29de5" providerId="AD" clId="Web-{E28E5972-9AAF-4A4D-AFA2-9918618D6B70}" dt="2022-11-16T11:41:44.594" v="57"/>
          <ac:spMkLst>
            <pc:docMk/>
            <pc:sldMk cId="109857222" sldId="256"/>
            <ac:spMk id="43" creationId="{A44CD100-6267-4E62-AA64-2182A3A6A1C0}"/>
          </ac:spMkLst>
        </pc:spChg>
        <pc:spChg chg="add del">
          <ac:chgData name="Mandy Brimble" userId="S::brimblemj@cardiff.ac.uk::1958556a-5817-4259-a718-b4ae20c29de5" providerId="AD" clId="Web-{E28E5972-9AAF-4A4D-AFA2-9918618D6B70}" dt="2022-11-16T11:41:44.594" v="57"/>
          <ac:spMkLst>
            <pc:docMk/>
            <pc:sldMk cId="109857222" sldId="256"/>
            <ac:spMk id="45" creationId="{AF2F604E-43BE-4DC3-B983-E071523364F8}"/>
          </ac:spMkLst>
        </pc:spChg>
        <pc:spChg chg="add del">
          <ac:chgData name="Mandy Brimble" userId="S::brimblemj@cardiff.ac.uk::1958556a-5817-4259-a718-b4ae20c29de5" providerId="AD" clId="Web-{E28E5972-9AAF-4A4D-AFA2-9918618D6B70}" dt="2022-11-16T11:41:44.594" v="57"/>
          <ac:spMkLst>
            <pc:docMk/>
            <pc:sldMk cId="109857222" sldId="256"/>
            <ac:spMk id="47" creationId="{08C9B587-E65E-4B52-B37C-ABEBB6E87928}"/>
          </ac:spMkLst>
        </pc:spChg>
        <pc:spChg chg="add del">
          <ac:chgData name="Mandy Brimble" userId="S::brimblemj@cardiff.ac.uk::1958556a-5817-4259-a718-b4ae20c29de5" providerId="AD" clId="Web-{E28E5972-9AAF-4A4D-AFA2-9918618D6B70}" dt="2022-11-16T11:42:29.923" v="61"/>
          <ac:spMkLst>
            <pc:docMk/>
            <pc:sldMk cId="109857222" sldId="256"/>
            <ac:spMk id="49" creationId="{0DBF1ABE-8590-450D-BB49-BDDCCF3EEA9E}"/>
          </ac:spMkLst>
        </pc:spChg>
        <pc:spChg chg="add del">
          <ac:chgData name="Mandy Brimble" userId="S::brimblemj@cardiff.ac.uk::1958556a-5817-4259-a718-b4ae20c29de5" providerId="AD" clId="Web-{E28E5972-9AAF-4A4D-AFA2-9918618D6B70}" dt="2022-11-16T11:42:29.923" v="61"/>
          <ac:spMkLst>
            <pc:docMk/>
            <pc:sldMk cId="109857222" sldId="256"/>
            <ac:spMk id="50" creationId="{DCD36D47-40B7-494B-B249-3CBA333DE256}"/>
          </ac:spMkLst>
        </pc:spChg>
        <pc:spChg chg="add del">
          <ac:chgData name="Mandy Brimble" userId="S::brimblemj@cardiff.ac.uk::1958556a-5817-4259-a718-b4ae20c29de5" providerId="AD" clId="Web-{E28E5972-9AAF-4A4D-AFA2-9918618D6B70}" dt="2022-11-16T11:42:29.923" v="61"/>
          <ac:spMkLst>
            <pc:docMk/>
            <pc:sldMk cId="109857222" sldId="256"/>
            <ac:spMk id="51" creationId="{03AD0D1C-F8BA-4CD1-BC4D-BE1823F3EBDD}"/>
          </ac:spMkLst>
        </pc:spChg>
        <pc:spChg chg="add del">
          <ac:chgData name="Mandy Brimble" userId="S::brimblemj@cardiff.ac.uk::1958556a-5817-4259-a718-b4ae20c29de5" providerId="AD" clId="Web-{E28E5972-9AAF-4A4D-AFA2-9918618D6B70}" dt="2022-11-16T11:42:29.923" v="61"/>
          <ac:spMkLst>
            <pc:docMk/>
            <pc:sldMk cId="109857222" sldId="256"/>
            <ac:spMk id="52" creationId="{FBA7E51E-7B6A-4A79-8F84-47C845C7A2CC}"/>
          </ac:spMkLst>
        </pc:spChg>
        <pc:grpChg chg="add del">
          <ac:chgData name="Mandy Brimble" userId="S::brimblemj@cardiff.ac.uk::1958556a-5817-4259-a718-b4ae20c29de5" providerId="AD" clId="Web-{E28E5972-9AAF-4A4D-AFA2-9918618D6B70}" dt="2022-11-16T11:41:44.657" v="58"/>
          <ac:grpSpMkLst>
            <pc:docMk/>
            <pc:sldMk cId="109857222" sldId="256"/>
            <ac:grpSpMk id="13" creationId="{F99A87B6-0764-47AD-BF24-B54A16F9445B}"/>
          </ac:grpSpMkLst>
        </pc:grpChg>
        <pc:grpChg chg="add del">
          <ac:chgData name="Mandy Brimble" userId="S::brimblemj@cardiff.ac.uk::1958556a-5817-4259-a718-b4ae20c29de5" providerId="AD" clId="Web-{E28E5972-9AAF-4A4D-AFA2-9918618D6B70}" dt="2022-11-16T11:41:44.657" v="58"/>
          <ac:grpSpMkLst>
            <pc:docMk/>
            <pc:sldMk cId="109857222" sldId="256"/>
            <ac:grpSpMk id="23" creationId="{5C0E6139-8A19-4905-87E2-E547D7B7F1AF}"/>
          </ac:grpSpMkLst>
        </pc:grpChg>
        <pc:grpChg chg="add del">
          <ac:chgData name="Mandy Brimble" userId="S::brimblemj@cardiff.ac.uk::1958556a-5817-4259-a718-b4ae20c29de5" providerId="AD" clId="Web-{E28E5972-9AAF-4A4D-AFA2-9918618D6B70}" dt="2022-11-16T11:41:44.657" v="58"/>
          <ac:grpSpMkLst>
            <pc:docMk/>
            <pc:sldMk cId="109857222" sldId="256"/>
            <ac:grpSpMk id="27" creationId="{EE8A2E90-75F0-4F59-AE03-FE737F410E1A}"/>
          </ac:grpSpMkLst>
        </pc:grpChg>
        <pc:picChg chg="add del mod ord">
          <ac:chgData name="Mandy Brimble" userId="S::brimblemj@cardiff.ac.uk::1958556a-5817-4259-a718-b4ae20c29de5" providerId="AD" clId="Web-{E28E5972-9AAF-4A4D-AFA2-9918618D6B70}" dt="2022-11-16T12:17:24.324" v="443"/>
          <ac:picMkLst>
            <pc:docMk/>
            <pc:sldMk cId="109857222" sldId="256"/>
            <ac:picMk id="4" creationId="{6CFBA45A-3AEE-27FD-ED9E-2EF9566178A0}"/>
          </ac:picMkLst>
        </pc:picChg>
      </pc:sldChg>
      <pc:sldChg chg="addSp delSp modSp new mod setBg modClrScheme delDesignElem chgLayout">
        <pc:chgData name="Mandy Brimble" userId="S::brimblemj@cardiff.ac.uk::1958556a-5817-4259-a718-b4ae20c29de5" providerId="AD" clId="Web-{E28E5972-9AAF-4A4D-AFA2-9918618D6B70}" dt="2022-11-16T12:21:37.548" v="476"/>
        <pc:sldMkLst>
          <pc:docMk/>
          <pc:sldMk cId="2100796281" sldId="257"/>
        </pc:sldMkLst>
        <pc:spChg chg="mod ord">
          <ac:chgData name="Mandy Brimble" userId="S::brimblemj@cardiff.ac.uk::1958556a-5817-4259-a718-b4ae20c29de5" providerId="AD" clId="Web-{E28E5972-9AAF-4A4D-AFA2-9918618D6B70}" dt="2022-11-16T12:21:37.548" v="476"/>
          <ac:spMkLst>
            <pc:docMk/>
            <pc:sldMk cId="2100796281" sldId="257"/>
            <ac:spMk id="2" creationId="{66FD889E-B19D-493C-5768-B9D431293273}"/>
          </ac:spMkLst>
        </pc:spChg>
        <pc:spChg chg="mod ord">
          <ac:chgData name="Mandy Brimble" userId="S::brimblemj@cardiff.ac.uk::1958556a-5817-4259-a718-b4ae20c29de5" providerId="AD" clId="Web-{E28E5972-9AAF-4A4D-AFA2-9918618D6B70}" dt="2022-11-16T12:21:37.548" v="476"/>
          <ac:spMkLst>
            <pc:docMk/>
            <pc:sldMk cId="2100796281" sldId="257"/>
            <ac:spMk id="3" creationId="{7CBDB4B2-9FA2-1DB4-039E-E314E165CC0F}"/>
          </ac:spMkLst>
        </pc:spChg>
        <pc:spChg chg="add del">
          <ac:chgData name="Mandy Brimble" userId="S::brimblemj@cardiff.ac.uk::1958556a-5817-4259-a718-b4ae20c29de5" providerId="AD" clId="Web-{E28E5972-9AAF-4A4D-AFA2-9918618D6B70}" dt="2022-11-16T11:44:06.675" v="110"/>
          <ac:spMkLst>
            <pc:docMk/>
            <pc:sldMk cId="2100796281" sldId="257"/>
            <ac:spMk id="5" creationId="{85016AEC-0320-4ED0-8ECB-FE11DDDFE17A}"/>
          </ac:spMkLst>
        </pc:spChg>
        <pc:spChg chg="add del">
          <ac:chgData name="Mandy Brimble" userId="S::brimblemj@cardiff.ac.uk::1958556a-5817-4259-a718-b4ae20c29de5" providerId="AD" clId="Web-{E28E5972-9AAF-4A4D-AFA2-9918618D6B70}" dt="2022-11-16T11:44:06.675" v="110"/>
          <ac:spMkLst>
            <pc:docMk/>
            <pc:sldMk cId="2100796281" sldId="257"/>
            <ac:spMk id="6" creationId="{D3CDB30C-1F82-41E6-A067-831D6E89184F}"/>
          </ac:spMkLst>
        </pc:spChg>
        <pc:spChg chg="add del">
          <ac:chgData name="Mandy Brimble" userId="S::brimblemj@cardiff.ac.uk::1958556a-5817-4259-a718-b4ae20c29de5" providerId="AD" clId="Web-{E28E5972-9AAF-4A4D-AFA2-9918618D6B70}" dt="2022-11-16T11:42:29.923" v="61"/>
          <ac:spMkLst>
            <pc:docMk/>
            <pc:sldMk cId="2100796281" sldId="257"/>
            <ac:spMk id="8" creationId="{C51A08AC-F796-409C-AD97-8B476289EC51}"/>
          </ac:spMkLst>
        </pc:spChg>
        <pc:spChg chg="add del">
          <ac:chgData name="Mandy Brimble" userId="S::brimblemj@cardiff.ac.uk::1958556a-5817-4259-a718-b4ae20c29de5" providerId="AD" clId="Web-{E28E5972-9AAF-4A4D-AFA2-9918618D6B70}" dt="2022-11-16T11:44:06.675" v="110"/>
          <ac:spMkLst>
            <pc:docMk/>
            <pc:sldMk cId="2100796281" sldId="257"/>
            <ac:spMk id="12" creationId="{2DDA86DD-F997-4F66-A87C-5B58AB6D19EC}"/>
          </ac:spMkLst>
        </pc:spChg>
        <pc:spChg chg="add del">
          <ac:chgData name="Mandy Brimble" userId="S::brimblemj@cardiff.ac.uk::1958556a-5817-4259-a718-b4ae20c29de5" providerId="AD" clId="Web-{E28E5972-9AAF-4A4D-AFA2-9918618D6B70}" dt="2022-11-16T11:44:06.675" v="110"/>
          <ac:spMkLst>
            <pc:docMk/>
            <pc:sldMk cId="2100796281" sldId="257"/>
            <ac:spMk id="14" creationId="{D241B827-437E-40A3-A732-669230D6A5BC}"/>
          </ac:spMkLst>
        </pc:spChg>
        <pc:spChg chg="add del">
          <ac:chgData name="Mandy Brimble" userId="S::brimblemj@cardiff.ac.uk::1958556a-5817-4259-a718-b4ae20c29de5" providerId="AD" clId="Web-{E28E5972-9AAF-4A4D-AFA2-9918618D6B70}" dt="2022-11-16T12:18:05.169" v="449"/>
          <ac:spMkLst>
            <pc:docMk/>
            <pc:sldMk cId="2100796281" sldId="257"/>
            <ac:spMk id="19" creationId="{9A297797-5C89-4791-8204-AB071FA1FBCA}"/>
          </ac:spMkLst>
        </pc:spChg>
        <pc:spChg chg="add del">
          <ac:chgData name="Mandy Brimble" userId="S::brimblemj@cardiff.ac.uk::1958556a-5817-4259-a718-b4ae20c29de5" providerId="AD" clId="Web-{E28E5972-9AAF-4A4D-AFA2-9918618D6B70}" dt="2022-11-16T12:18:05.169" v="449"/>
          <ac:spMkLst>
            <pc:docMk/>
            <pc:sldMk cId="2100796281" sldId="257"/>
            <ac:spMk id="21" creationId="{569BBA9B-8F4E-4D2B-BEFA-41A475443377}"/>
          </ac:spMkLst>
        </pc:spChg>
        <pc:spChg chg="add del">
          <ac:chgData name="Mandy Brimble" userId="S::brimblemj@cardiff.ac.uk::1958556a-5817-4259-a718-b4ae20c29de5" providerId="AD" clId="Web-{E28E5972-9AAF-4A4D-AFA2-9918618D6B70}" dt="2022-11-16T12:18:05.169" v="449"/>
          <ac:spMkLst>
            <pc:docMk/>
            <pc:sldMk cId="2100796281" sldId="257"/>
            <ac:spMk id="23" creationId="{851012D1-8033-40B1-9EC0-91390FFC7403}"/>
          </ac:spMkLst>
        </pc:spChg>
        <pc:spChg chg="add del">
          <ac:chgData name="Mandy Brimble" userId="S::brimblemj@cardiff.ac.uk::1958556a-5817-4259-a718-b4ae20c29de5" providerId="AD" clId="Web-{E28E5972-9AAF-4A4D-AFA2-9918618D6B70}" dt="2022-11-16T12:18:05.169" v="449"/>
          <ac:spMkLst>
            <pc:docMk/>
            <pc:sldMk cId="2100796281" sldId="257"/>
            <ac:spMk id="25" creationId="{2E80C965-DB6D-4F81-9E9E-B027384D0BD6}"/>
          </ac:spMkLst>
        </pc:spChg>
        <pc:spChg chg="add del">
          <ac:chgData name="Mandy Brimble" userId="S::brimblemj@cardiff.ac.uk::1958556a-5817-4259-a718-b4ae20c29de5" providerId="AD" clId="Web-{E28E5972-9AAF-4A4D-AFA2-9918618D6B70}" dt="2022-11-16T12:18:05.169" v="449"/>
          <ac:spMkLst>
            <pc:docMk/>
            <pc:sldMk cId="2100796281" sldId="257"/>
            <ac:spMk id="27" creationId="{D291F021-C45C-4D44-A2B8-A789E386CC42}"/>
          </ac:spMkLst>
        </pc:spChg>
        <pc:spChg chg="add del">
          <ac:chgData name="Mandy Brimble" userId="S::brimblemj@cardiff.ac.uk::1958556a-5817-4259-a718-b4ae20c29de5" providerId="AD" clId="Web-{E28E5972-9AAF-4A4D-AFA2-9918618D6B70}" dt="2022-11-16T12:21:37.548" v="476"/>
          <ac:spMkLst>
            <pc:docMk/>
            <pc:sldMk cId="2100796281" sldId="257"/>
            <ac:spMk id="32" creationId="{2BD55E05-51A2-4173-A7FA-869DE4F71AC3}"/>
          </ac:spMkLst>
        </pc:spChg>
        <pc:spChg chg="add">
          <ac:chgData name="Mandy Brimble" userId="S::brimblemj@cardiff.ac.uk::1958556a-5817-4259-a718-b4ae20c29de5" providerId="AD" clId="Web-{E28E5972-9AAF-4A4D-AFA2-9918618D6B70}" dt="2022-11-16T12:21:37.548" v="476"/>
          <ac:spMkLst>
            <pc:docMk/>
            <pc:sldMk cId="2100796281" sldId="257"/>
            <ac:spMk id="37" creationId="{DC8C3900-B8A1-4965-88E6-CBCBFE067207}"/>
          </ac:spMkLst>
        </pc:spChg>
        <pc:grpChg chg="add del">
          <ac:chgData name="Mandy Brimble" userId="S::brimblemj@cardiff.ac.uk::1958556a-5817-4259-a718-b4ae20c29de5" providerId="AD" clId="Web-{E28E5972-9AAF-4A4D-AFA2-9918618D6B70}" dt="2022-11-16T11:42:29.923" v="61"/>
          <ac:grpSpMkLst>
            <pc:docMk/>
            <pc:sldMk cId="2100796281" sldId="257"/>
            <ac:grpSpMk id="10" creationId="{1E1B312B-4E9A-405C-9CE8-10325438035E}"/>
          </ac:grpSpMkLst>
        </pc:grpChg>
      </pc:sldChg>
      <pc:sldChg chg="addSp delSp modSp new mod setBg">
        <pc:chgData name="Mandy Brimble" userId="S::brimblemj@cardiff.ac.uk::1958556a-5817-4259-a718-b4ae20c29de5" providerId="AD" clId="Web-{E28E5972-9AAF-4A4D-AFA2-9918618D6B70}" dt="2022-11-16T12:21:33.407" v="475"/>
        <pc:sldMkLst>
          <pc:docMk/>
          <pc:sldMk cId="3062525521" sldId="258"/>
        </pc:sldMkLst>
        <pc:spChg chg="mod">
          <ac:chgData name="Mandy Brimble" userId="S::brimblemj@cardiff.ac.uk::1958556a-5817-4259-a718-b4ae20c29de5" providerId="AD" clId="Web-{E28E5972-9AAF-4A4D-AFA2-9918618D6B70}" dt="2022-11-16T12:21:33.407" v="475"/>
          <ac:spMkLst>
            <pc:docMk/>
            <pc:sldMk cId="3062525521" sldId="258"/>
            <ac:spMk id="2" creationId="{74EB0A8F-2315-A091-8C4F-AC1E79144845}"/>
          </ac:spMkLst>
        </pc:spChg>
        <pc:spChg chg="mod">
          <ac:chgData name="Mandy Brimble" userId="S::brimblemj@cardiff.ac.uk::1958556a-5817-4259-a718-b4ae20c29de5" providerId="AD" clId="Web-{E28E5972-9AAF-4A4D-AFA2-9918618D6B70}" dt="2022-11-16T12:21:33.407" v="475"/>
          <ac:spMkLst>
            <pc:docMk/>
            <pc:sldMk cId="3062525521" sldId="258"/>
            <ac:spMk id="3" creationId="{06B2ACFA-19ED-2AD3-9BE2-4CC1231212D0}"/>
          </ac:spMkLst>
        </pc:spChg>
        <pc:spChg chg="add del">
          <ac:chgData name="Mandy Brimble" userId="S::brimblemj@cardiff.ac.uk::1958556a-5817-4259-a718-b4ae20c29de5" providerId="AD" clId="Web-{E28E5972-9AAF-4A4D-AFA2-9918618D6B70}" dt="2022-11-16T12:21:33.407" v="475"/>
          <ac:spMkLst>
            <pc:docMk/>
            <pc:sldMk cId="3062525521" sldId="258"/>
            <ac:spMk id="8" creationId="{2B566528-1B12-4246-9431-5C2D7D081168}"/>
          </ac:spMkLst>
        </pc:spChg>
        <pc:spChg chg="add del">
          <ac:chgData name="Mandy Brimble" userId="S::brimblemj@cardiff.ac.uk::1958556a-5817-4259-a718-b4ae20c29de5" providerId="AD" clId="Web-{E28E5972-9AAF-4A4D-AFA2-9918618D6B70}" dt="2022-11-16T12:21:33.407" v="475"/>
          <ac:spMkLst>
            <pc:docMk/>
            <pc:sldMk cId="3062525521" sldId="258"/>
            <ac:spMk id="10" creationId="{2E80C965-DB6D-4F81-9E9E-B027384D0BD6}"/>
          </ac:spMkLst>
        </pc:spChg>
        <pc:spChg chg="add del">
          <ac:chgData name="Mandy Brimble" userId="S::brimblemj@cardiff.ac.uk::1958556a-5817-4259-a718-b4ae20c29de5" providerId="AD" clId="Web-{E28E5972-9AAF-4A4D-AFA2-9918618D6B70}" dt="2022-11-16T12:21:33.407" v="475"/>
          <ac:spMkLst>
            <pc:docMk/>
            <pc:sldMk cId="3062525521" sldId="258"/>
            <ac:spMk id="12" creationId="{A580F890-B085-4E95-96AA-55AEBEC5CE6E}"/>
          </ac:spMkLst>
        </pc:spChg>
        <pc:spChg chg="add del">
          <ac:chgData name="Mandy Brimble" userId="S::brimblemj@cardiff.ac.uk::1958556a-5817-4259-a718-b4ae20c29de5" providerId="AD" clId="Web-{E28E5972-9AAF-4A4D-AFA2-9918618D6B70}" dt="2022-11-16T12:21:33.407" v="475"/>
          <ac:spMkLst>
            <pc:docMk/>
            <pc:sldMk cId="3062525521" sldId="258"/>
            <ac:spMk id="14" creationId="{D3F51FEB-38FB-4F6C-9F7B-2F2AFAB65463}"/>
          </ac:spMkLst>
        </pc:spChg>
        <pc:spChg chg="add del">
          <ac:chgData name="Mandy Brimble" userId="S::brimblemj@cardiff.ac.uk::1958556a-5817-4259-a718-b4ae20c29de5" providerId="AD" clId="Web-{E28E5972-9AAF-4A4D-AFA2-9918618D6B70}" dt="2022-11-16T12:21:33.407" v="475"/>
          <ac:spMkLst>
            <pc:docMk/>
            <pc:sldMk cId="3062525521" sldId="258"/>
            <ac:spMk id="16" creationId="{1E547BA6-BAE0-43BB-A7CA-60F69CE252F0}"/>
          </ac:spMkLst>
        </pc:spChg>
        <pc:spChg chg="add">
          <ac:chgData name="Mandy Brimble" userId="S::brimblemj@cardiff.ac.uk::1958556a-5817-4259-a718-b4ae20c29de5" providerId="AD" clId="Web-{E28E5972-9AAF-4A4D-AFA2-9918618D6B70}" dt="2022-11-16T12:21:33.407" v="475"/>
          <ac:spMkLst>
            <pc:docMk/>
            <pc:sldMk cId="3062525521" sldId="258"/>
            <ac:spMk id="21" creationId="{DE7FFD28-545C-4C88-A2E7-152FB234C92C}"/>
          </ac:spMkLst>
        </pc:spChg>
      </pc:sldChg>
      <pc:sldChg chg="addSp delSp modSp new mod setBg">
        <pc:chgData name="Mandy Brimble" userId="S::brimblemj@cardiff.ac.uk::1958556a-5817-4259-a718-b4ae20c29de5" providerId="AD" clId="Web-{E28E5972-9AAF-4A4D-AFA2-9918618D6B70}" dt="2022-11-16T12:21:28.829" v="474"/>
        <pc:sldMkLst>
          <pc:docMk/>
          <pc:sldMk cId="264881113" sldId="259"/>
        </pc:sldMkLst>
        <pc:spChg chg="mod">
          <ac:chgData name="Mandy Brimble" userId="S::brimblemj@cardiff.ac.uk::1958556a-5817-4259-a718-b4ae20c29de5" providerId="AD" clId="Web-{E28E5972-9AAF-4A4D-AFA2-9918618D6B70}" dt="2022-11-16T12:21:28.829" v="474"/>
          <ac:spMkLst>
            <pc:docMk/>
            <pc:sldMk cId="264881113" sldId="259"/>
            <ac:spMk id="2" creationId="{07D3ECEF-872D-2F6F-7193-F2F005A109CF}"/>
          </ac:spMkLst>
        </pc:spChg>
        <pc:spChg chg="mod">
          <ac:chgData name="Mandy Brimble" userId="S::brimblemj@cardiff.ac.uk::1958556a-5817-4259-a718-b4ae20c29de5" providerId="AD" clId="Web-{E28E5972-9AAF-4A4D-AFA2-9918618D6B70}" dt="2022-11-16T12:21:28.829" v="474"/>
          <ac:spMkLst>
            <pc:docMk/>
            <pc:sldMk cId="264881113" sldId="259"/>
            <ac:spMk id="3" creationId="{593F77FD-1274-9F9C-0948-884646ABAFD9}"/>
          </ac:spMkLst>
        </pc:spChg>
        <pc:spChg chg="add del">
          <ac:chgData name="Mandy Brimble" userId="S::brimblemj@cardiff.ac.uk::1958556a-5817-4259-a718-b4ae20c29de5" providerId="AD" clId="Web-{E28E5972-9AAF-4A4D-AFA2-9918618D6B70}" dt="2022-11-16T12:21:28.829" v="474"/>
          <ac:spMkLst>
            <pc:docMk/>
            <pc:sldMk cId="264881113" sldId="259"/>
            <ac:spMk id="8" creationId="{2B566528-1B12-4246-9431-5C2D7D081168}"/>
          </ac:spMkLst>
        </pc:spChg>
        <pc:spChg chg="add del">
          <ac:chgData name="Mandy Brimble" userId="S::brimblemj@cardiff.ac.uk::1958556a-5817-4259-a718-b4ae20c29de5" providerId="AD" clId="Web-{E28E5972-9AAF-4A4D-AFA2-9918618D6B70}" dt="2022-11-16T12:21:28.829" v="474"/>
          <ac:spMkLst>
            <pc:docMk/>
            <pc:sldMk cId="264881113" sldId="259"/>
            <ac:spMk id="10" creationId="{2E80C965-DB6D-4F81-9E9E-B027384D0BD6}"/>
          </ac:spMkLst>
        </pc:spChg>
        <pc:spChg chg="add del">
          <ac:chgData name="Mandy Brimble" userId="S::brimblemj@cardiff.ac.uk::1958556a-5817-4259-a718-b4ae20c29de5" providerId="AD" clId="Web-{E28E5972-9AAF-4A4D-AFA2-9918618D6B70}" dt="2022-11-16T12:21:28.829" v="474"/>
          <ac:spMkLst>
            <pc:docMk/>
            <pc:sldMk cId="264881113" sldId="259"/>
            <ac:spMk id="12" creationId="{A580F890-B085-4E95-96AA-55AEBEC5CE6E}"/>
          </ac:spMkLst>
        </pc:spChg>
        <pc:spChg chg="add del">
          <ac:chgData name="Mandy Brimble" userId="S::brimblemj@cardiff.ac.uk::1958556a-5817-4259-a718-b4ae20c29de5" providerId="AD" clId="Web-{E28E5972-9AAF-4A4D-AFA2-9918618D6B70}" dt="2022-11-16T12:21:28.829" v="474"/>
          <ac:spMkLst>
            <pc:docMk/>
            <pc:sldMk cId="264881113" sldId="259"/>
            <ac:spMk id="14" creationId="{D3F51FEB-38FB-4F6C-9F7B-2F2AFAB65463}"/>
          </ac:spMkLst>
        </pc:spChg>
        <pc:spChg chg="add del">
          <ac:chgData name="Mandy Brimble" userId="S::brimblemj@cardiff.ac.uk::1958556a-5817-4259-a718-b4ae20c29de5" providerId="AD" clId="Web-{E28E5972-9AAF-4A4D-AFA2-9918618D6B70}" dt="2022-11-16T12:21:28.829" v="474"/>
          <ac:spMkLst>
            <pc:docMk/>
            <pc:sldMk cId="264881113" sldId="259"/>
            <ac:spMk id="16" creationId="{1E547BA6-BAE0-43BB-A7CA-60F69CE252F0}"/>
          </ac:spMkLst>
        </pc:spChg>
        <pc:spChg chg="add">
          <ac:chgData name="Mandy Brimble" userId="S::brimblemj@cardiff.ac.uk::1958556a-5817-4259-a718-b4ae20c29de5" providerId="AD" clId="Web-{E28E5972-9AAF-4A4D-AFA2-9918618D6B70}" dt="2022-11-16T12:21:28.829" v="474"/>
          <ac:spMkLst>
            <pc:docMk/>
            <pc:sldMk cId="264881113" sldId="259"/>
            <ac:spMk id="21" creationId="{DE7FFD28-545C-4C88-A2E7-152FB234C92C}"/>
          </ac:spMkLst>
        </pc:spChg>
      </pc:sldChg>
      <pc:sldChg chg="addSp delSp modSp new mod setBg">
        <pc:chgData name="Mandy Brimble" userId="S::brimblemj@cardiff.ac.uk::1958556a-5817-4259-a718-b4ae20c29de5" providerId="AD" clId="Web-{E28E5972-9AAF-4A4D-AFA2-9918618D6B70}" dt="2022-11-16T12:22:23.846" v="488" actId="1076"/>
        <pc:sldMkLst>
          <pc:docMk/>
          <pc:sldMk cId="2202855755" sldId="260"/>
        </pc:sldMkLst>
        <pc:spChg chg="mod">
          <ac:chgData name="Mandy Brimble" userId="S::brimblemj@cardiff.ac.uk::1958556a-5817-4259-a718-b4ae20c29de5" providerId="AD" clId="Web-{E28E5972-9AAF-4A4D-AFA2-9918618D6B70}" dt="2022-11-16T12:22:08.346" v="483"/>
          <ac:spMkLst>
            <pc:docMk/>
            <pc:sldMk cId="2202855755" sldId="260"/>
            <ac:spMk id="2" creationId="{CED4108A-31C4-A820-4145-FF3B3ADAFD6B}"/>
          </ac:spMkLst>
        </pc:spChg>
        <pc:spChg chg="add del mod">
          <ac:chgData name="Mandy Brimble" userId="S::brimblemj@cardiff.ac.uk::1958556a-5817-4259-a718-b4ae20c29de5" providerId="AD" clId="Web-{E28E5972-9AAF-4A4D-AFA2-9918618D6B70}" dt="2022-11-16T12:22:08.346" v="483"/>
          <ac:spMkLst>
            <pc:docMk/>
            <pc:sldMk cId="2202855755" sldId="260"/>
            <ac:spMk id="3" creationId="{751EBD7C-D7B8-A7C4-4061-03ECA04A7AC6}"/>
          </ac:spMkLst>
        </pc:spChg>
        <pc:spChg chg="add del mod">
          <ac:chgData name="Mandy Brimble" userId="S::brimblemj@cardiff.ac.uk::1958556a-5817-4259-a718-b4ae20c29de5" providerId="AD" clId="Web-{E28E5972-9AAF-4A4D-AFA2-9918618D6B70}" dt="2022-11-16T11:52:53.311" v="195"/>
          <ac:spMkLst>
            <pc:docMk/>
            <pc:sldMk cId="2202855755" sldId="260"/>
            <ac:spMk id="4" creationId="{29819933-C760-EC88-EBD5-6BFCE1E6715C}"/>
          </ac:spMkLst>
        </pc:spChg>
        <pc:spChg chg="add del">
          <ac:chgData name="Mandy Brimble" userId="S::brimblemj@cardiff.ac.uk::1958556a-5817-4259-a718-b4ae20c29de5" providerId="AD" clId="Web-{E28E5972-9AAF-4A4D-AFA2-9918618D6B70}" dt="2022-11-16T12:02:19.994" v="366"/>
          <ac:spMkLst>
            <pc:docMk/>
            <pc:sldMk cId="2202855755" sldId="260"/>
            <ac:spMk id="8" creationId="{2B566528-1B12-4246-9431-5C2D7D081168}"/>
          </ac:spMkLst>
        </pc:spChg>
        <pc:spChg chg="add del">
          <ac:chgData name="Mandy Brimble" userId="S::brimblemj@cardiff.ac.uk::1958556a-5817-4259-a718-b4ae20c29de5" providerId="AD" clId="Web-{E28E5972-9AAF-4A4D-AFA2-9918618D6B70}" dt="2022-11-16T12:02:19.994" v="366"/>
          <ac:spMkLst>
            <pc:docMk/>
            <pc:sldMk cId="2202855755" sldId="260"/>
            <ac:spMk id="10" creationId="{2E80C965-DB6D-4F81-9E9E-B027384D0BD6}"/>
          </ac:spMkLst>
        </pc:spChg>
        <pc:spChg chg="add del">
          <ac:chgData name="Mandy Brimble" userId="S::brimblemj@cardiff.ac.uk::1958556a-5817-4259-a718-b4ae20c29de5" providerId="AD" clId="Web-{E28E5972-9AAF-4A4D-AFA2-9918618D6B70}" dt="2022-11-16T12:02:19.994" v="366"/>
          <ac:spMkLst>
            <pc:docMk/>
            <pc:sldMk cId="2202855755" sldId="260"/>
            <ac:spMk id="12" creationId="{A580F890-B085-4E95-96AA-55AEBEC5CE6E}"/>
          </ac:spMkLst>
        </pc:spChg>
        <pc:spChg chg="add del">
          <ac:chgData name="Mandy Brimble" userId="S::brimblemj@cardiff.ac.uk::1958556a-5817-4259-a718-b4ae20c29de5" providerId="AD" clId="Web-{E28E5972-9AAF-4A4D-AFA2-9918618D6B70}" dt="2022-11-16T12:02:19.994" v="366"/>
          <ac:spMkLst>
            <pc:docMk/>
            <pc:sldMk cId="2202855755" sldId="260"/>
            <ac:spMk id="14" creationId="{D3F51FEB-38FB-4F6C-9F7B-2F2AFAB65463}"/>
          </ac:spMkLst>
        </pc:spChg>
        <pc:spChg chg="add del">
          <ac:chgData name="Mandy Brimble" userId="S::brimblemj@cardiff.ac.uk::1958556a-5817-4259-a718-b4ae20c29de5" providerId="AD" clId="Web-{E28E5972-9AAF-4A4D-AFA2-9918618D6B70}" dt="2022-11-16T12:02:19.994" v="366"/>
          <ac:spMkLst>
            <pc:docMk/>
            <pc:sldMk cId="2202855755" sldId="260"/>
            <ac:spMk id="16" creationId="{1E547BA6-BAE0-43BB-A7CA-60F69CE252F0}"/>
          </ac:spMkLst>
        </pc:spChg>
        <pc:spChg chg="add del">
          <ac:chgData name="Mandy Brimble" userId="S::brimblemj@cardiff.ac.uk::1958556a-5817-4259-a718-b4ae20c29de5" providerId="AD" clId="Web-{E28E5972-9AAF-4A4D-AFA2-9918618D6B70}" dt="2022-11-16T12:02:19.963" v="365"/>
          <ac:spMkLst>
            <pc:docMk/>
            <pc:sldMk cId="2202855755" sldId="260"/>
            <ac:spMk id="21" creationId="{2B566528-1B12-4246-9431-5C2D7D081168}"/>
          </ac:spMkLst>
        </pc:spChg>
        <pc:spChg chg="add del">
          <ac:chgData name="Mandy Brimble" userId="S::brimblemj@cardiff.ac.uk::1958556a-5817-4259-a718-b4ae20c29de5" providerId="AD" clId="Web-{E28E5972-9AAF-4A4D-AFA2-9918618D6B70}" dt="2022-11-16T12:22:08.346" v="483"/>
          <ac:spMkLst>
            <pc:docMk/>
            <pc:sldMk cId="2202855755" sldId="260"/>
            <ac:spMk id="22" creationId="{2B566528-1B12-4246-9431-5C2D7D081168}"/>
          </ac:spMkLst>
        </pc:spChg>
        <pc:spChg chg="add del">
          <ac:chgData name="Mandy Brimble" userId="S::brimblemj@cardiff.ac.uk::1958556a-5817-4259-a718-b4ae20c29de5" providerId="AD" clId="Web-{E28E5972-9AAF-4A4D-AFA2-9918618D6B70}" dt="2022-11-16T12:02:19.963" v="365"/>
          <ac:spMkLst>
            <pc:docMk/>
            <pc:sldMk cId="2202855755" sldId="260"/>
            <ac:spMk id="23" creationId="{2E80C965-DB6D-4F81-9E9E-B027384D0BD6}"/>
          </ac:spMkLst>
        </pc:spChg>
        <pc:spChg chg="add del">
          <ac:chgData name="Mandy Brimble" userId="S::brimblemj@cardiff.ac.uk::1958556a-5817-4259-a718-b4ae20c29de5" providerId="AD" clId="Web-{E28E5972-9AAF-4A4D-AFA2-9918618D6B70}" dt="2022-11-16T12:22:08.346" v="483"/>
          <ac:spMkLst>
            <pc:docMk/>
            <pc:sldMk cId="2202855755" sldId="260"/>
            <ac:spMk id="24" creationId="{D3F51FEB-38FB-4F6C-9F7B-2F2AFAB65463}"/>
          </ac:spMkLst>
        </pc:spChg>
        <pc:spChg chg="add del">
          <ac:chgData name="Mandy Brimble" userId="S::brimblemj@cardiff.ac.uk::1958556a-5817-4259-a718-b4ae20c29de5" providerId="AD" clId="Web-{E28E5972-9AAF-4A4D-AFA2-9918618D6B70}" dt="2022-11-16T12:02:19.963" v="365"/>
          <ac:spMkLst>
            <pc:docMk/>
            <pc:sldMk cId="2202855755" sldId="260"/>
            <ac:spMk id="25" creationId="{A580F890-B085-4E95-96AA-55AEBEC5CE6E}"/>
          </ac:spMkLst>
        </pc:spChg>
        <pc:spChg chg="add del">
          <ac:chgData name="Mandy Brimble" userId="S::brimblemj@cardiff.ac.uk::1958556a-5817-4259-a718-b4ae20c29de5" providerId="AD" clId="Web-{E28E5972-9AAF-4A4D-AFA2-9918618D6B70}" dt="2022-11-16T12:22:08.346" v="483"/>
          <ac:spMkLst>
            <pc:docMk/>
            <pc:sldMk cId="2202855755" sldId="260"/>
            <ac:spMk id="26" creationId="{1E547BA6-BAE0-43BB-A7CA-60F69CE252F0}"/>
          </ac:spMkLst>
        </pc:spChg>
        <pc:spChg chg="add del">
          <ac:chgData name="Mandy Brimble" userId="S::brimblemj@cardiff.ac.uk::1958556a-5817-4259-a718-b4ae20c29de5" providerId="AD" clId="Web-{E28E5972-9AAF-4A4D-AFA2-9918618D6B70}" dt="2022-11-16T12:02:19.963" v="365"/>
          <ac:spMkLst>
            <pc:docMk/>
            <pc:sldMk cId="2202855755" sldId="260"/>
            <ac:spMk id="27" creationId="{D3F51FEB-38FB-4F6C-9F7B-2F2AFAB65463}"/>
          </ac:spMkLst>
        </pc:spChg>
        <pc:spChg chg="add del">
          <ac:chgData name="Mandy Brimble" userId="S::brimblemj@cardiff.ac.uk::1958556a-5817-4259-a718-b4ae20c29de5" providerId="AD" clId="Web-{E28E5972-9AAF-4A4D-AFA2-9918618D6B70}" dt="2022-11-16T12:02:19.963" v="365"/>
          <ac:spMkLst>
            <pc:docMk/>
            <pc:sldMk cId="2202855755" sldId="260"/>
            <ac:spMk id="29" creationId="{1E547BA6-BAE0-43BB-A7CA-60F69CE252F0}"/>
          </ac:spMkLst>
        </pc:spChg>
        <pc:spChg chg="add">
          <ac:chgData name="Mandy Brimble" userId="S::brimblemj@cardiff.ac.uk::1958556a-5817-4259-a718-b4ae20c29de5" providerId="AD" clId="Web-{E28E5972-9AAF-4A4D-AFA2-9918618D6B70}" dt="2022-11-16T12:22:08.346" v="483"/>
          <ac:spMkLst>
            <pc:docMk/>
            <pc:sldMk cId="2202855755" sldId="260"/>
            <ac:spMk id="36" creationId="{2B566528-1B12-4246-9431-5C2D7D081168}"/>
          </ac:spMkLst>
        </pc:spChg>
        <pc:spChg chg="add mod">
          <ac:chgData name="Mandy Brimble" userId="S::brimblemj@cardiff.ac.uk::1958556a-5817-4259-a718-b4ae20c29de5" providerId="AD" clId="Web-{E28E5972-9AAF-4A4D-AFA2-9918618D6B70}" dt="2022-11-16T12:22:23.846" v="488" actId="1076"/>
          <ac:spMkLst>
            <pc:docMk/>
            <pc:sldMk cId="2202855755" sldId="260"/>
            <ac:spMk id="41" creationId="{751EBD7C-D7B8-A7C4-4061-03ECA04A7AC6}"/>
          </ac:spMkLst>
        </pc:spChg>
        <pc:grpChg chg="add del">
          <ac:chgData name="Mandy Brimble" userId="S::brimblemj@cardiff.ac.uk::1958556a-5817-4259-a718-b4ae20c29de5" providerId="AD" clId="Web-{E28E5972-9AAF-4A4D-AFA2-9918618D6B70}" dt="2022-11-16T12:22:08.346" v="483"/>
          <ac:grpSpMkLst>
            <pc:docMk/>
            <pc:sldMk cId="2202855755" sldId="260"/>
            <ac:grpSpMk id="28" creationId="{07EAA094-9CF6-4695-958A-33D9BCAA9474}"/>
          </ac:grpSpMkLst>
        </pc:grpChg>
        <pc:grpChg chg="add">
          <ac:chgData name="Mandy Brimble" userId="S::brimblemj@cardiff.ac.uk::1958556a-5817-4259-a718-b4ae20c29de5" providerId="AD" clId="Web-{E28E5972-9AAF-4A4D-AFA2-9918618D6B70}" dt="2022-11-16T12:22:08.346" v="483"/>
          <ac:grpSpMkLst>
            <pc:docMk/>
            <pc:sldMk cId="2202855755" sldId="260"/>
            <ac:grpSpMk id="38" creationId="{828A5161-06F1-46CF-8AD7-844680A59E13}"/>
          </ac:grpSpMkLst>
        </pc:grpChg>
        <pc:grpChg chg="add">
          <ac:chgData name="Mandy Brimble" userId="S::brimblemj@cardiff.ac.uk::1958556a-5817-4259-a718-b4ae20c29de5" providerId="AD" clId="Web-{E28E5972-9AAF-4A4D-AFA2-9918618D6B70}" dt="2022-11-16T12:22:08.346" v="483"/>
          <ac:grpSpMkLst>
            <pc:docMk/>
            <pc:sldMk cId="2202855755" sldId="260"/>
            <ac:grpSpMk id="42" creationId="{5995D10D-E9C9-47DB-AE7E-801FEF38F5C9}"/>
          </ac:grpSpMkLst>
        </pc:grpChg>
        <pc:graphicFrameChg chg="add del">
          <ac:chgData name="Mandy Brimble" userId="S::brimblemj@cardiff.ac.uk::1958556a-5817-4259-a718-b4ae20c29de5" providerId="AD" clId="Web-{E28E5972-9AAF-4A4D-AFA2-9918618D6B70}" dt="2022-11-16T12:22:00.705" v="478"/>
          <ac:graphicFrameMkLst>
            <pc:docMk/>
            <pc:sldMk cId="2202855755" sldId="260"/>
            <ac:graphicFrameMk id="33" creationId="{E326A125-B741-E2F7-D908-3317EB2A9D5E}"/>
          </ac:graphicFrameMkLst>
        </pc:graphicFrameChg>
        <pc:graphicFrameChg chg="add del">
          <ac:chgData name="Mandy Brimble" userId="S::brimblemj@cardiff.ac.uk::1958556a-5817-4259-a718-b4ae20c29de5" providerId="AD" clId="Web-{E28E5972-9AAF-4A4D-AFA2-9918618D6B70}" dt="2022-11-16T12:22:03.861" v="480"/>
          <ac:graphicFrameMkLst>
            <pc:docMk/>
            <pc:sldMk cId="2202855755" sldId="260"/>
            <ac:graphicFrameMk id="35" creationId="{BB89F5A4-8A45-94E5-9223-95894B74F734}"/>
          </ac:graphicFrameMkLst>
        </pc:graphicFrameChg>
        <pc:graphicFrameChg chg="add del">
          <ac:chgData name="Mandy Brimble" userId="S::brimblemj@cardiff.ac.uk::1958556a-5817-4259-a718-b4ae20c29de5" providerId="AD" clId="Web-{E28E5972-9AAF-4A4D-AFA2-9918618D6B70}" dt="2022-11-16T12:22:08.330" v="482"/>
          <ac:graphicFrameMkLst>
            <pc:docMk/>
            <pc:sldMk cId="2202855755" sldId="260"/>
            <ac:graphicFrameMk id="37" creationId="{B16ADE5A-4585-4D3E-3F21-E8D38996ED35}"/>
          </ac:graphicFrameMkLst>
        </pc:graphicFrameChg>
        <pc:picChg chg="add mod">
          <ac:chgData name="Mandy Brimble" userId="S::brimblemj@cardiff.ac.uk::1958556a-5817-4259-a718-b4ae20c29de5" providerId="AD" clId="Web-{E28E5972-9AAF-4A4D-AFA2-9918618D6B70}" dt="2022-11-16T12:22:11.392" v="484" actId="1076"/>
          <ac:picMkLst>
            <pc:docMk/>
            <pc:sldMk cId="2202855755" sldId="260"/>
            <ac:picMk id="18" creationId="{3EE5C2E7-D587-07BD-DADF-CE2994EF9159}"/>
          </ac:picMkLst>
        </pc:picChg>
      </pc:sldChg>
      <pc:sldChg chg="addSp delSp modSp new mod setBg">
        <pc:chgData name="Mandy Brimble" userId="S::brimblemj@cardiff.ac.uk::1958556a-5817-4259-a718-b4ae20c29de5" providerId="AD" clId="Web-{E28E5972-9AAF-4A4D-AFA2-9918618D6B70}" dt="2022-11-16T12:15:50.635" v="437"/>
        <pc:sldMkLst>
          <pc:docMk/>
          <pc:sldMk cId="1032914328" sldId="261"/>
        </pc:sldMkLst>
        <pc:spChg chg="mod">
          <ac:chgData name="Mandy Brimble" userId="S::brimblemj@cardiff.ac.uk::1958556a-5817-4259-a718-b4ae20c29de5" providerId="AD" clId="Web-{E28E5972-9AAF-4A4D-AFA2-9918618D6B70}" dt="2022-11-16T12:15:50.635" v="437"/>
          <ac:spMkLst>
            <pc:docMk/>
            <pc:sldMk cId="1032914328" sldId="261"/>
            <ac:spMk id="2" creationId="{564634DE-4F00-4109-2DCB-BC13FFD518D5}"/>
          </ac:spMkLst>
        </pc:spChg>
        <pc:spChg chg="del mod">
          <ac:chgData name="Mandy Brimble" userId="S::brimblemj@cardiff.ac.uk::1958556a-5817-4259-a718-b4ae20c29de5" providerId="AD" clId="Web-{E28E5972-9AAF-4A4D-AFA2-9918618D6B70}" dt="2022-11-16T12:15:50.635" v="437"/>
          <ac:spMkLst>
            <pc:docMk/>
            <pc:sldMk cId="1032914328" sldId="261"/>
            <ac:spMk id="3" creationId="{176E5119-237B-107A-5C74-75D1D2A1E5EA}"/>
          </ac:spMkLst>
        </pc:spChg>
        <pc:spChg chg="add del">
          <ac:chgData name="Mandy Brimble" userId="S::brimblemj@cardiff.ac.uk::1958556a-5817-4259-a718-b4ae20c29de5" providerId="AD" clId="Web-{E28E5972-9AAF-4A4D-AFA2-9918618D6B70}" dt="2022-11-16T12:15:50.635" v="437"/>
          <ac:spMkLst>
            <pc:docMk/>
            <pc:sldMk cId="1032914328" sldId="261"/>
            <ac:spMk id="8" creationId="{2B566528-1B12-4246-9431-5C2D7D081168}"/>
          </ac:spMkLst>
        </pc:spChg>
        <pc:spChg chg="add del">
          <ac:chgData name="Mandy Brimble" userId="S::brimblemj@cardiff.ac.uk::1958556a-5817-4259-a718-b4ae20c29de5" providerId="AD" clId="Web-{E28E5972-9AAF-4A4D-AFA2-9918618D6B70}" dt="2022-11-16T12:15:50.635" v="437"/>
          <ac:spMkLst>
            <pc:docMk/>
            <pc:sldMk cId="1032914328" sldId="261"/>
            <ac:spMk id="10" creationId="{2E80C965-DB6D-4F81-9E9E-B027384D0BD6}"/>
          </ac:spMkLst>
        </pc:spChg>
        <pc:spChg chg="add del">
          <ac:chgData name="Mandy Brimble" userId="S::brimblemj@cardiff.ac.uk::1958556a-5817-4259-a718-b4ae20c29de5" providerId="AD" clId="Web-{E28E5972-9AAF-4A4D-AFA2-9918618D6B70}" dt="2022-11-16T12:15:50.635" v="437"/>
          <ac:spMkLst>
            <pc:docMk/>
            <pc:sldMk cId="1032914328" sldId="261"/>
            <ac:spMk id="12" creationId="{A580F890-B085-4E95-96AA-55AEBEC5CE6E}"/>
          </ac:spMkLst>
        </pc:spChg>
        <pc:spChg chg="add del">
          <ac:chgData name="Mandy Brimble" userId="S::brimblemj@cardiff.ac.uk::1958556a-5817-4259-a718-b4ae20c29de5" providerId="AD" clId="Web-{E28E5972-9AAF-4A4D-AFA2-9918618D6B70}" dt="2022-11-16T12:15:50.635" v="437"/>
          <ac:spMkLst>
            <pc:docMk/>
            <pc:sldMk cId="1032914328" sldId="261"/>
            <ac:spMk id="14" creationId="{D3F51FEB-38FB-4F6C-9F7B-2F2AFAB65463}"/>
          </ac:spMkLst>
        </pc:spChg>
        <pc:spChg chg="add del">
          <ac:chgData name="Mandy Brimble" userId="S::brimblemj@cardiff.ac.uk::1958556a-5817-4259-a718-b4ae20c29de5" providerId="AD" clId="Web-{E28E5972-9AAF-4A4D-AFA2-9918618D6B70}" dt="2022-11-16T12:15:50.635" v="437"/>
          <ac:spMkLst>
            <pc:docMk/>
            <pc:sldMk cId="1032914328" sldId="261"/>
            <ac:spMk id="16" creationId="{1E547BA6-BAE0-43BB-A7CA-60F69CE252F0}"/>
          </ac:spMkLst>
        </pc:spChg>
        <pc:spChg chg="add">
          <ac:chgData name="Mandy Brimble" userId="S::brimblemj@cardiff.ac.uk::1958556a-5817-4259-a718-b4ae20c29de5" providerId="AD" clId="Web-{E28E5972-9AAF-4A4D-AFA2-9918618D6B70}" dt="2022-11-16T12:15:50.635" v="437"/>
          <ac:spMkLst>
            <pc:docMk/>
            <pc:sldMk cId="1032914328" sldId="261"/>
            <ac:spMk id="22" creationId="{B819A166-7571-4003-A6B8-B62034C3ED30}"/>
          </ac:spMkLst>
        </pc:spChg>
        <pc:graphicFrameChg chg="add">
          <ac:chgData name="Mandy Brimble" userId="S::brimblemj@cardiff.ac.uk::1958556a-5817-4259-a718-b4ae20c29de5" providerId="AD" clId="Web-{E28E5972-9AAF-4A4D-AFA2-9918618D6B70}" dt="2022-11-16T12:15:50.635" v="437"/>
          <ac:graphicFrameMkLst>
            <pc:docMk/>
            <pc:sldMk cId="1032914328" sldId="261"/>
            <ac:graphicFrameMk id="18" creationId="{E3FF907D-6B75-BC3D-3790-5F40A028B4B3}"/>
          </ac:graphicFrameMkLst>
        </pc:graphicFrameChg>
      </pc:sldChg>
      <pc:sldChg chg="addSp modSp new mod ord setBg">
        <pc:chgData name="Mandy Brimble" userId="S::brimblemj@cardiff.ac.uk::1958556a-5817-4259-a718-b4ae20c29de5" providerId="AD" clId="Web-{E28E5972-9AAF-4A4D-AFA2-9918618D6B70}" dt="2022-11-16T12:24:05.020" v="499" actId="20577"/>
        <pc:sldMkLst>
          <pc:docMk/>
          <pc:sldMk cId="890860300" sldId="262"/>
        </pc:sldMkLst>
        <pc:spChg chg="mod">
          <ac:chgData name="Mandy Brimble" userId="S::brimblemj@cardiff.ac.uk::1958556a-5817-4259-a718-b4ae20c29de5" providerId="AD" clId="Web-{E28E5972-9AAF-4A4D-AFA2-9918618D6B70}" dt="2022-11-16T12:22:30.315" v="489"/>
          <ac:spMkLst>
            <pc:docMk/>
            <pc:sldMk cId="890860300" sldId="262"/>
            <ac:spMk id="2" creationId="{F8531F6C-C5DB-C0C7-5DD6-157C6EC84B73}"/>
          </ac:spMkLst>
        </pc:spChg>
        <pc:spChg chg="mod">
          <ac:chgData name="Mandy Brimble" userId="S::brimblemj@cardiff.ac.uk::1958556a-5817-4259-a718-b4ae20c29de5" providerId="AD" clId="Web-{E28E5972-9AAF-4A4D-AFA2-9918618D6B70}" dt="2022-11-16T12:24:05.020" v="499" actId="20577"/>
          <ac:spMkLst>
            <pc:docMk/>
            <pc:sldMk cId="890860300" sldId="262"/>
            <ac:spMk id="3" creationId="{3F945749-54FB-765B-6550-DF93BDDF308A}"/>
          </ac:spMkLst>
        </pc:spChg>
        <pc:spChg chg="add">
          <ac:chgData name="Mandy Brimble" userId="S::brimblemj@cardiff.ac.uk::1958556a-5817-4259-a718-b4ae20c29de5" providerId="AD" clId="Web-{E28E5972-9AAF-4A4D-AFA2-9918618D6B70}" dt="2022-11-16T12:22:30.315" v="489"/>
          <ac:spMkLst>
            <pc:docMk/>
            <pc:sldMk cId="890860300" sldId="262"/>
            <ac:spMk id="8" creationId="{DE7FFD28-545C-4C88-A2E7-152FB234C92C}"/>
          </ac:spMkLst>
        </pc:spChg>
      </pc:sldChg>
      <pc:sldChg chg="addSp delSp modSp new mod setBg">
        <pc:chgData name="Mandy Brimble" userId="S::brimblemj@cardiff.ac.uk::1958556a-5817-4259-a718-b4ae20c29de5" providerId="AD" clId="Web-{E28E5972-9AAF-4A4D-AFA2-9918618D6B70}" dt="2022-11-16T12:15:40.557" v="436"/>
        <pc:sldMkLst>
          <pc:docMk/>
          <pc:sldMk cId="2074082561" sldId="263"/>
        </pc:sldMkLst>
        <pc:spChg chg="mod">
          <ac:chgData name="Mandy Brimble" userId="S::brimblemj@cardiff.ac.uk::1958556a-5817-4259-a718-b4ae20c29de5" providerId="AD" clId="Web-{E28E5972-9AAF-4A4D-AFA2-9918618D6B70}" dt="2022-11-16T12:15:40.557" v="436"/>
          <ac:spMkLst>
            <pc:docMk/>
            <pc:sldMk cId="2074082561" sldId="263"/>
            <ac:spMk id="2" creationId="{9F4F8AAA-74F0-BEAD-C657-08F6B8CD4168}"/>
          </ac:spMkLst>
        </pc:spChg>
        <pc:spChg chg="del mod">
          <ac:chgData name="Mandy Brimble" userId="S::brimblemj@cardiff.ac.uk::1958556a-5817-4259-a718-b4ae20c29de5" providerId="AD" clId="Web-{E28E5972-9AAF-4A4D-AFA2-9918618D6B70}" dt="2022-11-16T12:15:40.557" v="436"/>
          <ac:spMkLst>
            <pc:docMk/>
            <pc:sldMk cId="2074082561" sldId="263"/>
            <ac:spMk id="3" creationId="{6D8D261E-E07D-9A1B-2E89-9E24F3C09E9F}"/>
          </ac:spMkLst>
        </pc:spChg>
        <pc:spChg chg="add del">
          <ac:chgData name="Mandy Brimble" userId="S::brimblemj@cardiff.ac.uk::1958556a-5817-4259-a718-b4ae20c29de5" providerId="AD" clId="Web-{E28E5972-9AAF-4A4D-AFA2-9918618D6B70}" dt="2022-11-16T12:15:40.557" v="436"/>
          <ac:spMkLst>
            <pc:docMk/>
            <pc:sldMk cId="2074082561" sldId="263"/>
            <ac:spMk id="8" creationId="{2B566528-1B12-4246-9431-5C2D7D081168}"/>
          </ac:spMkLst>
        </pc:spChg>
        <pc:spChg chg="add del">
          <ac:chgData name="Mandy Brimble" userId="S::brimblemj@cardiff.ac.uk::1958556a-5817-4259-a718-b4ae20c29de5" providerId="AD" clId="Web-{E28E5972-9AAF-4A4D-AFA2-9918618D6B70}" dt="2022-11-16T12:15:40.557" v="436"/>
          <ac:spMkLst>
            <pc:docMk/>
            <pc:sldMk cId="2074082561" sldId="263"/>
            <ac:spMk id="10" creationId="{2E80C965-DB6D-4F81-9E9E-B027384D0BD6}"/>
          </ac:spMkLst>
        </pc:spChg>
        <pc:spChg chg="add del">
          <ac:chgData name="Mandy Brimble" userId="S::brimblemj@cardiff.ac.uk::1958556a-5817-4259-a718-b4ae20c29de5" providerId="AD" clId="Web-{E28E5972-9AAF-4A4D-AFA2-9918618D6B70}" dt="2022-11-16T12:15:40.557" v="436"/>
          <ac:spMkLst>
            <pc:docMk/>
            <pc:sldMk cId="2074082561" sldId="263"/>
            <ac:spMk id="12" creationId="{A580F890-B085-4E95-96AA-55AEBEC5CE6E}"/>
          </ac:spMkLst>
        </pc:spChg>
        <pc:spChg chg="add del">
          <ac:chgData name="Mandy Brimble" userId="S::brimblemj@cardiff.ac.uk::1958556a-5817-4259-a718-b4ae20c29de5" providerId="AD" clId="Web-{E28E5972-9AAF-4A4D-AFA2-9918618D6B70}" dt="2022-11-16T12:15:40.557" v="436"/>
          <ac:spMkLst>
            <pc:docMk/>
            <pc:sldMk cId="2074082561" sldId="263"/>
            <ac:spMk id="14" creationId="{D3F51FEB-38FB-4F6C-9F7B-2F2AFAB65463}"/>
          </ac:spMkLst>
        </pc:spChg>
        <pc:spChg chg="add del">
          <ac:chgData name="Mandy Brimble" userId="S::brimblemj@cardiff.ac.uk::1958556a-5817-4259-a718-b4ae20c29de5" providerId="AD" clId="Web-{E28E5972-9AAF-4A4D-AFA2-9918618D6B70}" dt="2022-11-16T12:15:40.557" v="436"/>
          <ac:spMkLst>
            <pc:docMk/>
            <pc:sldMk cId="2074082561" sldId="263"/>
            <ac:spMk id="16" creationId="{1E547BA6-BAE0-43BB-A7CA-60F69CE252F0}"/>
          </ac:spMkLst>
        </pc:spChg>
        <pc:spChg chg="add">
          <ac:chgData name="Mandy Brimble" userId="S::brimblemj@cardiff.ac.uk::1958556a-5817-4259-a718-b4ae20c29de5" providerId="AD" clId="Web-{E28E5972-9AAF-4A4D-AFA2-9918618D6B70}" dt="2022-11-16T12:15:40.557" v="436"/>
          <ac:spMkLst>
            <pc:docMk/>
            <pc:sldMk cId="2074082561" sldId="263"/>
            <ac:spMk id="22" creationId="{B819A166-7571-4003-A6B8-B62034C3ED30}"/>
          </ac:spMkLst>
        </pc:spChg>
        <pc:graphicFrameChg chg="add">
          <ac:chgData name="Mandy Brimble" userId="S::brimblemj@cardiff.ac.uk::1958556a-5817-4259-a718-b4ae20c29de5" providerId="AD" clId="Web-{E28E5972-9AAF-4A4D-AFA2-9918618D6B70}" dt="2022-11-16T12:15:40.557" v="436"/>
          <ac:graphicFrameMkLst>
            <pc:docMk/>
            <pc:sldMk cId="2074082561" sldId="263"/>
            <ac:graphicFrameMk id="18" creationId="{F41C2261-B408-20AC-741D-C80494218ED5}"/>
          </ac:graphicFrameMkLst>
        </pc:graphicFrameChg>
      </pc:sldChg>
      <pc:sldChg chg="addSp delSp modSp new mod setBg">
        <pc:chgData name="Mandy Brimble" userId="S::brimblemj@cardiff.ac.uk::1958556a-5817-4259-a718-b4ae20c29de5" providerId="AD" clId="Web-{E28E5972-9AAF-4A4D-AFA2-9918618D6B70}" dt="2022-11-16T12:15:34.416" v="435"/>
        <pc:sldMkLst>
          <pc:docMk/>
          <pc:sldMk cId="2812743025" sldId="264"/>
        </pc:sldMkLst>
        <pc:spChg chg="mod">
          <ac:chgData name="Mandy Brimble" userId="S::brimblemj@cardiff.ac.uk::1958556a-5817-4259-a718-b4ae20c29de5" providerId="AD" clId="Web-{E28E5972-9AAF-4A4D-AFA2-9918618D6B70}" dt="2022-11-16T12:15:34.416" v="435"/>
          <ac:spMkLst>
            <pc:docMk/>
            <pc:sldMk cId="2812743025" sldId="264"/>
            <ac:spMk id="2" creationId="{A4B532D3-14A6-7D5C-B490-BA1A46E73425}"/>
          </ac:spMkLst>
        </pc:spChg>
        <pc:spChg chg="del mod">
          <ac:chgData name="Mandy Brimble" userId="S::brimblemj@cardiff.ac.uk::1958556a-5817-4259-a718-b4ae20c29de5" providerId="AD" clId="Web-{E28E5972-9AAF-4A4D-AFA2-9918618D6B70}" dt="2022-11-16T12:15:34.416" v="435"/>
          <ac:spMkLst>
            <pc:docMk/>
            <pc:sldMk cId="2812743025" sldId="264"/>
            <ac:spMk id="3" creationId="{866952CE-A1BC-E6B2-761D-1817E1CEDAA0}"/>
          </ac:spMkLst>
        </pc:spChg>
        <pc:spChg chg="add del">
          <ac:chgData name="Mandy Brimble" userId="S::brimblemj@cardiff.ac.uk::1958556a-5817-4259-a718-b4ae20c29de5" providerId="AD" clId="Web-{E28E5972-9AAF-4A4D-AFA2-9918618D6B70}" dt="2022-11-16T12:15:34.416" v="435"/>
          <ac:spMkLst>
            <pc:docMk/>
            <pc:sldMk cId="2812743025" sldId="264"/>
            <ac:spMk id="8" creationId="{2B566528-1B12-4246-9431-5C2D7D081168}"/>
          </ac:spMkLst>
        </pc:spChg>
        <pc:spChg chg="add del">
          <ac:chgData name="Mandy Brimble" userId="S::brimblemj@cardiff.ac.uk::1958556a-5817-4259-a718-b4ae20c29de5" providerId="AD" clId="Web-{E28E5972-9AAF-4A4D-AFA2-9918618D6B70}" dt="2022-11-16T12:15:34.416" v="435"/>
          <ac:spMkLst>
            <pc:docMk/>
            <pc:sldMk cId="2812743025" sldId="264"/>
            <ac:spMk id="10" creationId="{2E80C965-DB6D-4F81-9E9E-B027384D0BD6}"/>
          </ac:spMkLst>
        </pc:spChg>
        <pc:spChg chg="add del">
          <ac:chgData name="Mandy Brimble" userId="S::brimblemj@cardiff.ac.uk::1958556a-5817-4259-a718-b4ae20c29de5" providerId="AD" clId="Web-{E28E5972-9AAF-4A4D-AFA2-9918618D6B70}" dt="2022-11-16T12:15:34.416" v="435"/>
          <ac:spMkLst>
            <pc:docMk/>
            <pc:sldMk cId="2812743025" sldId="264"/>
            <ac:spMk id="12" creationId="{A580F890-B085-4E95-96AA-55AEBEC5CE6E}"/>
          </ac:spMkLst>
        </pc:spChg>
        <pc:spChg chg="add del">
          <ac:chgData name="Mandy Brimble" userId="S::brimblemj@cardiff.ac.uk::1958556a-5817-4259-a718-b4ae20c29de5" providerId="AD" clId="Web-{E28E5972-9AAF-4A4D-AFA2-9918618D6B70}" dt="2022-11-16T12:15:34.416" v="435"/>
          <ac:spMkLst>
            <pc:docMk/>
            <pc:sldMk cId="2812743025" sldId="264"/>
            <ac:spMk id="14" creationId="{D3F51FEB-38FB-4F6C-9F7B-2F2AFAB65463}"/>
          </ac:spMkLst>
        </pc:spChg>
        <pc:spChg chg="add del">
          <ac:chgData name="Mandy Brimble" userId="S::brimblemj@cardiff.ac.uk::1958556a-5817-4259-a718-b4ae20c29de5" providerId="AD" clId="Web-{E28E5972-9AAF-4A4D-AFA2-9918618D6B70}" dt="2022-11-16T12:15:34.416" v="435"/>
          <ac:spMkLst>
            <pc:docMk/>
            <pc:sldMk cId="2812743025" sldId="264"/>
            <ac:spMk id="16" creationId="{1E547BA6-BAE0-43BB-A7CA-60F69CE252F0}"/>
          </ac:spMkLst>
        </pc:spChg>
        <pc:spChg chg="add">
          <ac:chgData name="Mandy Brimble" userId="S::brimblemj@cardiff.ac.uk::1958556a-5817-4259-a718-b4ae20c29de5" providerId="AD" clId="Web-{E28E5972-9AAF-4A4D-AFA2-9918618D6B70}" dt="2022-11-16T12:15:34.416" v="435"/>
          <ac:spMkLst>
            <pc:docMk/>
            <pc:sldMk cId="2812743025" sldId="264"/>
            <ac:spMk id="22" creationId="{B819A166-7571-4003-A6B8-B62034C3ED30}"/>
          </ac:spMkLst>
        </pc:spChg>
        <pc:graphicFrameChg chg="add">
          <ac:chgData name="Mandy Brimble" userId="S::brimblemj@cardiff.ac.uk::1958556a-5817-4259-a718-b4ae20c29de5" providerId="AD" clId="Web-{E28E5972-9AAF-4A4D-AFA2-9918618D6B70}" dt="2022-11-16T12:15:34.416" v="435"/>
          <ac:graphicFrameMkLst>
            <pc:docMk/>
            <pc:sldMk cId="2812743025" sldId="264"/>
            <ac:graphicFrameMk id="18" creationId="{0D9BBE23-4826-AEA5-0D10-915C6651A9AE}"/>
          </ac:graphicFrameMkLst>
        </pc:graphicFrameChg>
      </pc:sldChg>
      <pc:sldChg chg="addSp delSp modSp new mod setBg">
        <pc:chgData name="Mandy Brimble" userId="S::brimblemj@cardiff.ac.uk::1958556a-5817-4259-a718-b4ae20c29de5" providerId="AD" clId="Web-{E28E5972-9AAF-4A4D-AFA2-9918618D6B70}" dt="2022-11-16T12:15:26.056" v="434"/>
        <pc:sldMkLst>
          <pc:docMk/>
          <pc:sldMk cId="3655773325" sldId="265"/>
        </pc:sldMkLst>
        <pc:spChg chg="mod">
          <ac:chgData name="Mandy Brimble" userId="S::brimblemj@cardiff.ac.uk::1958556a-5817-4259-a718-b4ae20c29de5" providerId="AD" clId="Web-{E28E5972-9AAF-4A4D-AFA2-9918618D6B70}" dt="2022-11-16T12:15:26.056" v="434"/>
          <ac:spMkLst>
            <pc:docMk/>
            <pc:sldMk cId="3655773325" sldId="265"/>
            <ac:spMk id="2" creationId="{6F8C59F6-5B64-1324-DBFC-DF542F138770}"/>
          </ac:spMkLst>
        </pc:spChg>
        <pc:spChg chg="del mod">
          <ac:chgData name="Mandy Brimble" userId="S::brimblemj@cardiff.ac.uk::1958556a-5817-4259-a718-b4ae20c29de5" providerId="AD" clId="Web-{E28E5972-9AAF-4A4D-AFA2-9918618D6B70}" dt="2022-11-16T12:15:26.056" v="434"/>
          <ac:spMkLst>
            <pc:docMk/>
            <pc:sldMk cId="3655773325" sldId="265"/>
            <ac:spMk id="3" creationId="{8DC1D660-102D-2BF2-490F-11DF49915F8F}"/>
          </ac:spMkLst>
        </pc:spChg>
        <pc:spChg chg="add del">
          <ac:chgData name="Mandy Brimble" userId="S::brimblemj@cardiff.ac.uk::1958556a-5817-4259-a718-b4ae20c29de5" providerId="AD" clId="Web-{E28E5972-9AAF-4A4D-AFA2-9918618D6B70}" dt="2022-11-16T12:15:26.056" v="434"/>
          <ac:spMkLst>
            <pc:docMk/>
            <pc:sldMk cId="3655773325" sldId="265"/>
            <ac:spMk id="8" creationId="{2B566528-1B12-4246-9431-5C2D7D081168}"/>
          </ac:spMkLst>
        </pc:spChg>
        <pc:spChg chg="add del">
          <ac:chgData name="Mandy Brimble" userId="S::brimblemj@cardiff.ac.uk::1958556a-5817-4259-a718-b4ae20c29de5" providerId="AD" clId="Web-{E28E5972-9AAF-4A4D-AFA2-9918618D6B70}" dt="2022-11-16T12:15:26.056" v="434"/>
          <ac:spMkLst>
            <pc:docMk/>
            <pc:sldMk cId="3655773325" sldId="265"/>
            <ac:spMk id="10" creationId="{2E80C965-DB6D-4F81-9E9E-B027384D0BD6}"/>
          </ac:spMkLst>
        </pc:spChg>
        <pc:spChg chg="add del">
          <ac:chgData name="Mandy Brimble" userId="S::brimblemj@cardiff.ac.uk::1958556a-5817-4259-a718-b4ae20c29de5" providerId="AD" clId="Web-{E28E5972-9AAF-4A4D-AFA2-9918618D6B70}" dt="2022-11-16T12:15:26.056" v="434"/>
          <ac:spMkLst>
            <pc:docMk/>
            <pc:sldMk cId="3655773325" sldId="265"/>
            <ac:spMk id="12" creationId="{A580F890-B085-4E95-96AA-55AEBEC5CE6E}"/>
          </ac:spMkLst>
        </pc:spChg>
        <pc:spChg chg="add del">
          <ac:chgData name="Mandy Brimble" userId="S::brimblemj@cardiff.ac.uk::1958556a-5817-4259-a718-b4ae20c29de5" providerId="AD" clId="Web-{E28E5972-9AAF-4A4D-AFA2-9918618D6B70}" dt="2022-11-16T12:15:26.056" v="434"/>
          <ac:spMkLst>
            <pc:docMk/>
            <pc:sldMk cId="3655773325" sldId="265"/>
            <ac:spMk id="14" creationId="{D3F51FEB-38FB-4F6C-9F7B-2F2AFAB65463}"/>
          </ac:spMkLst>
        </pc:spChg>
        <pc:spChg chg="add del">
          <ac:chgData name="Mandy Brimble" userId="S::brimblemj@cardiff.ac.uk::1958556a-5817-4259-a718-b4ae20c29de5" providerId="AD" clId="Web-{E28E5972-9AAF-4A4D-AFA2-9918618D6B70}" dt="2022-11-16T12:15:26.056" v="434"/>
          <ac:spMkLst>
            <pc:docMk/>
            <pc:sldMk cId="3655773325" sldId="265"/>
            <ac:spMk id="16" creationId="{1E547BA6-BAE0-43BB-A7CA-60F69CE252F0}"/>
          </ac:spMkLst>
        </pc:spChg>
        <pc:spChg chg="add">
          <ac:chgData name="Mandy Brimble" userId="S::brimblemj@cardiff.ac.uk::1958556a-5817-4259-a718-b4ae20c29de5" providerId="AD" clId="Web-{E28E5972-9AAF-4A4D-AFA2-9918618D6B70}" dt="2022-11-16T12:15:26.056" v="434"/>
          <ac:spMkLst>
            <pc:docMk/>
            <pc:sldMk cId="3655773325" sldId="265"/>
            <ac:spMk id="22" creationId="{B819A166-7571-4003-A6B8-B62034C3ED30}"/>
          </ac:spMkLst>
        </pc:spChg>
        <pc:graphicFrameChg chg="add">
          <ac:chgData name="Mandy Brimble" userId="S::brimblemj@cardiff.ac.uk::1958556a-5817-4259-a718-b4ae20c29de5" providerId="AD" clId="Web-{E28E5972-9AAF-4A4D-AFA2-9918618D6B70}" dt="2022-11-16T12:15:26.056" v="434"/>
          <ac:graphicFrameMkLst>
            <pc:docMk/>
            <pc:sldMk cId="3655773325" sldId="265"/>
            <ac:graphicFrameMk id="18" creationId="{AC8D9B93-C302-281E-A0DF-A4AB6BEB36EC}"/>
          </ac:graphicFrameMkLst>
        </pc:graphicFrameChg>
      </pc:sldChg>
      <pc:sldChg chg="addSp modSp new mod setBg">
        <pc:chgData name="Mandy Brimble" userId="S::brimblemj@cardiff.ac.uk::1958556a-5817-4259-a718-b4ae20c29de5" providerId="AD" clId="Web-{E28E5972-9AAF-4A4D-AFA2-9918618D6B70}" dt="2022-11-16T12:21:19.954" v="473"/>
        <pc:sldMkLst>
          <pc:docMk/>
          <pc:sldMk cId="2376435579" sldId="266"/>
        </pc:sldMkLst>
        <pc:spChg chg="mod">
          <ac:chgData name="Mandy Brimble" userId="S::brimblemj@cardiff.ac.uk::1958556a-5817-4259-a718-b4ae20c29de5" providerId="AD" clId="Web-{E28E5972-9AAF-4A4D-AFA2-9918618D6B70}" dt="2022-11-16T12:21:19.954" v="473"/>
          <ac:spMkLst>
            <pc:docMk/>
            <pc:sldMk cId="2376435579" sldId="266"/>
            <ac:spMk id="2" creationId="{137E7A85-A74F-CB23-951A-DAD732EA0BBF}"/>
          </ac:spMkLst>
        </pc:spChg>
        <pc:spChg chg="mod">
          <ac:chgData name="Mandy Brimble" userId="S::brimblemj@cardiff.ac.uk::1958556a-5817-4259-a718-b4ae20c29de5" providerId="AD" clId="Web-{E28E5972-9AAF-4A4D-AFA2-9918618D6B70}" dt="2022-11-16T12:21:19.954" v="473"/>
          <ac:spMkLst>
            <pc:docMk/>
            <pc:sldMk cId="2376435579" sldId="266"/>
            <ac:spMk id="3" creationId="{7DF525C3-D28B-3E7E-0EEB-6818E47E6DDB}"/>
          </ac:spMkLst>
        </pc:spChg>
        <pc:spChg chg="add">
          <ac:chgData name="Mandy Brimble" userId="S::brimblemj@cardiff.ac.uk::1958556a-5817-4259-a718-b4ae20c29de5" providerId="AD" clId="Web-{E28E5972-9AAF-4A4D-AFA2-9918618D6B70}" dt="2022-11-16T12:21:19.954" v="473"/>
          <ac:spMkLst>
            <pc:docMk/>
            <pc:sldMk cId="2376435579" sldId="266"/>
            <ac:spMk id="8" creationId="{DE7FFD28-545C-4C88-A2E7-152FB234C92C}"/>
          </ac:spMkLst>
        </pc:spChg>
      </pc:sldChg>
      <pc:sldMasterChg chg="del delSldLayout">
        <pc:chgData name="Mandy Brimble" userId="S::brimblemj@cardiff.ac.uk::1958556a-5817-4259-a718-b4ae20c29de5" providerId="AD" clId="Web-{E28E5972-9AAF-4A4D-AFA2-9918618D6B70}" dt="2022-11-16T11:34:45.804" v="0"/>
        <pc:sldMasterMkLst>
          <pc:docMk/>
          <pc:sldMasterMk cId="2460954070" sldId="2147483660"/>
        </pc:sldMasterMkLst>
        <pc:sldLayoutChg chg="del">
          <pc:chgData name="Mandy Brimble" userId="S::brimblemj@cardiff.ac.uk::1958556a-5817-4259-a718-b4ae20c29de5" providerId="AD" clId="Web-{E28E5972-9AAF-4A4D-AFA2-9918618D6B70}" dt="2022-11-16T11:34:45.804" v="0"/>
          <pc:sldLayoutMkLst>
            <pc:docMk/>
            <pc:sldMasterMk cId="2460954070" sldId="2147483660"/>
            <pc:sldLayoutMk cId="2385387890" sldId="2147483661"/>
          </pc:sldLayoutMkLst>
        </pc:sldLayoutChg>
        <pc:sldLayoutChg chg="del">
          <pc:chgData name="Mandy Brimble" userId="S::brimblemj@cardiff.ac.uk::1958556a-5817-4259-a718-b4ae20c29de5" providerId="AD" clId="Web-{E28E5972-9AAF-4A4D-AFA2-9918618D6B70}" dt="2022-11-16T11:34:45.804" v="0"/>
          <pc:sldLayoutMkLst>
            <pc:docMk/>
            <pc:sldMasterMk cId="2460954070" sldId="2147483660"/>
            <pc:sldLayoutMk cId="949138452" sldId="2147483662"/>
          </pc:sldLayoutMkLst>
        </pc:sldLayoutChg>
        <pc:sldLayoutChg chg="del">
          <pc:chgData name="Mandy Brimble" userId="S::brimblemj@cardiff.ac.uk::1958556a-5817-4259-a718-b4ae20c29de5" providerId="AD" clId="Web-{E28E5972-9AAF-4A4D-AFA2-9918618D6B70}" dt="2022-11-16T11:34:45.804" v="0"/>
          <pc:sldLayoutMkLst>
            <pc:docMk/>
            <pc:sldMasterMk cId="2460954070" sldId="2147483660"/>
            <pc:sldLayoutMk cId="2591524520" sldId="2147483663"/>
          </pc:sldLayoutMkLst>
        </pc:sldLayoutChg>
        <pc:sldLayoutChg chg="del">
          <pc:chgData name="Mandy Brimble" userId="S::brimblemj@cardiff.ac.uk::1958556a-5817-4259-a718-b4ae20c29de5" providerId="AD" clId="Web-{E28E5972-9AAF-4A4D-AFA2-9918618D6B70}" dt="2022-11-16T11:34:45.804" v="0"/>
          <pc:sldLayoutMkLst>
            <pc:docMk/>
            <pc:sldMasterMk cId="2460954070" sldId="2147483660"/>
            <pc:sldLayoutMk cId="1203092039" sldId="2147483664"/>
          </pc:sldLayoutMkLst>
        </pc:sldLayoutChg>
        <pc:sldLayoutChg chg="del">
          <pc:chgData name="Mandy Brimble" userId="S::brimblemj@cardiff.ac.uk::1958556a-5817-4259-a718-b4ae20c29de5" providerId="AD" clId="Web-{E28E5972-9AAF-4A4D-AFA2-9918618D6B70}" dt="2022-11-16T11:34:45.804" v="0"/>
          <pc:sldLayoutMkLst>
            <pc:docMk/>
            <pc:sldMasterMk cId="2460954070" sldId="2147483660"/>
            <pc:sldLayoutMk cId="3733172339" sldId="2147483665"/>
          </pc:sldLayoutMkLst>
        </pc:sldLayoutChg>
        <pc:sldLayoutChg chg="del">
          <pc:chgData name="Mandy Brimble" userId="S::brimblemj@cardiff.ac.uk::1958556a-5817-4259-a718-b4ae20c29de5" providerId="AD" clId="Web-{E28E5972-9AAF-4A4D-AFA2-9918618D6B70}" dt="2022-11-16T11:34:45.804" v="0"/>
          <pc:sldLayoutMkLst>
            <pc:docMk/>
            <pc:sldMasterMk cId="2460954070" sldId="2147483660"/>
            <pc:sldLayoutMk cId="3210312558" sldId="2147483666"/>
          </pc:sldLayoutMkLst>
        </pc:sldLayoutChg>
        <pc:sldLayoutChg chg="del">
          <pc:chgData name="Mandy Brimble" userId="S::brimblemj@cardiff.ac.uk::1958556a-5817-4259-a718-b4ae20c29de5" providerId="AD" clId="Web-{E28E5972-9AAF-4A4D-AFA2-9918618D6B70}" dt="2022-11-16T11:34:45.804" v="0"/>
          <pc:sldLayoutMkLst>
            <pc:docMk/>
            <pc:sldMasterMk cId="2460954070" sldId="2147483660"/>
            <pc:sldLayoutMk cId="3146388984" sldId="2147483667"/>
          </pc:sldLayoutMkLst>
        </pc:sldLayoutChg>
        <pc:sldLayoutChg chg="del">
          <pc:chgData name="Mandy Brimble" userId="S::brimblemj@cardiff.ac.uk::1958556a-5817-4259-a718-b4ae20c29de5" providerId="AD" clId="Web-{E28E5972-9AAF-4A4D-AFA2-9918618D6B70}" dt="2022-11-16T11:34:45.804" v="0"/>
          <pc:sldLayoutMkLst>
            <pc:docMk/>
            <pc:sldMasterMk cId="2460954070" sldId="2147483660"/>
            <pc:sldLayoutMk cId="3171841454" sldId="2147483668"/>
          </pc:sldLayoutMkLst>
        </pc:sldLayoutChg>
        <pc:sldLayoutChg chg="del">
          <pc:chgData name="Mandy Brimble" userId="S::brimblemj@cardiff.ac.uk::1958556a-5817-4259-a718-b4ae20c29de5" providerId="AD" clId="Web-{E28E5972-9AAF-4A4D-AFA2-9918618D6B70}" dt="2022-11-16T11:34:45.804" v="0"/>
          <pc:sldLayoutMkLst>
            <pc:docMk/>
            <pc:sldMasterMk cId="2460954070" sldId="2147483660"/>
            <pc:sldLayoutMk cId="1718958274" sldId="2147483669"/>
          </pc:sldLayoutMkLst>
        </pc:sldLayoutChg>
        <pc:sldLayoutChg chg="del">
          <pc:chgData name="Mandy Brimble" userId="S::brimblemj@cardiff.ac.uk::1958556a-5817-4259-a718-b4ae20c29de5" providerId="AD" clId="Web-{E28E5972-9AAF-4A4D-AFA2-9918618D6B70}" dt="2022-11-16T11:34:45.804" v="0"/>
          <pc:sldLayoutMkLst>
            <pc:docMk/>
            <pc:sldMasterMk cId="2460954070" sldId="2147483660"/>
            <pc:sldLayoutMk cId="2202905451" sldId="2147483670"/>
          </pc:sldLayoutMkLst>
        </pc:sldLayoutChg>
        <pc:sldLayoutChg chg="del">
          <pc:chgData name="Mandy Brimble" userId="S::brimblemj@cardiff.ac.uk::1958556a-5817-4259-a718-b4ae20c29de5" providerId="AD" clId="Web-{E28E5972-9AAF-4A4D-AFA2-9918618D6B70}" dt="2022-11-16T11:34:45.804" v="0"/>
          <pc:sldLayoutMkLst>
            <pc:docMk/>
            <pc:sldMasterMk cId="2460954070" sldId="2147483660"/>
            <pc:sldLayoutMk cId="3479445657" sldId="2147483671"/>
          </pc:sldLayoutMkLst>
        </pc:sldLayoutChg>
      </pc:sldMasterChg>
      <pc:sldMasterChg chg="add del addSldLayout delSldLayout">
        <pc:chgData name="Mandy Brimble" userId="S::brimblemj@cardiff.ac.uk::1958556a-5817-4259-a718-b4ae20c29de5" providerId="AD" clId="Web-{E28E5972-9AAF-4A4D-AFA2-9918618D6B70}" dt="2022-11-16T11:41:44.657" v="58"/>
        <pc:sldMasterMkLst>
          <pc:docMk/>
          <pc:sldMasterMk cId="3578206798" sldId="2147483737"/>
        </pc:sldMasterMkLst>
        <pc:sldLayoutChg chg="add del">
          <pc:chgData name="Mandy Brimble" userId="S::brimblemj@cardiff.ac.uk::1958556a-5817-4259-a718-b4ae20c29de5" providerId="AD" clId="Web-{E28E5972-9AAF-4A4D-AFA2-9918618D6B70}" dt="2022-11-16T11:41:44.657" v="58"/>
          <pc:sldLayoutMkLst>
            <pc:docMk/>
            <pc:sldMasterMk cId="3578206798" sldId="2147483737"/>
            <pc:sldLayoutMk cId="3593068378" sldId="2147483726"/>
          </pc:sldLayoutMkLst>
        </pc:sldLayoutChg>
        <pc:sldLayoutChg chg="add del">
          <pc:chgData name="Mandy Brimble" userId="S::brimblemj@cardiff.ac.uk::1958556a-5817-4259-a718-b4ae20c29de5" providerId="AD" clId="Web-{E28E5972-9AAF-4A4D-AFA2-9918618D6B70}" dt="2022-11-16T11:41:44.657" v="58"/>
          <pc:sldLayoutMkLst>
            <pc:docMk/>
            <pc:sldMasterMk cId="3578206798" sldId="2147483737"/>
            <pc:sldLayoutMk cId="3874860426" sldId="2147483727"/>
          </pc:sldLayoutMkLst>
        </pc:sldLayoutChg>
        <pc:sldLayoutChg chg="add del">
          <pc:chgData name="Mandy Brimble" userId="S::brimblemj@cardiff.ac.uk::1958556a-5817-4259-a718-b4ae20c29de5" providerId="AD" clId="Web-{E28E5972-9AAF-4A4D-AFA2-9918618D6B70}" dt="2022-11-16T11:41:44.657" v="58"/>
          <pc:sldLayoutMkLst>
            <pc:docMk/>
            <pc:sldMasterMk cId="3578206798" sldId="2147483737"/>
            <pc:sldLayoutMk cId="2179152467" sldId="2147483728"/>
          </pc:sldLayoutMkLst>
        </pc:sldLayoutChg>
        <pc:sldLayoutChg chg="add del">
          <pc:chgData name="Mandy Brimble" userId="S::brimblemj@cardiff.ac.uk::1958556a-5817-4259-a718-b4ae20c29de5" providerId="AD" clId="Web-{E28E5972-9AAF-4A4D-AFA2-9918618D6B70}" dt="2022-11-16T11:41:44.657" v="58"/>
          <pc:sldLayoutMkLst>
            <pc:docMk/>
            <pc:sldMasterMk cId="3578206798" sldId="2147483737"/>
            <pc:sldLayoutMk cId="1323602559" sldId="2147483729"/>
          </pc:sldLayoutMkLst>
        </pc:sldLayoutChg>
        <pc:sldLayoutChg chg="add del">
          <pc:chgData name="Mandy Brimble" userId="S::brimblemj@cardiff.ac.uk::1958556a-5817-4259-a718-b4ae20c29de5" providerId="AD" clId="Web-{E28E5972-9AAF-4A4D-AFA2-9918618D6B70}" dt="2022-11-16T11:41:44.657" v="58"/>
          <pc:sldLayoutMkLst>
            <pc:docMk/>
            <pc:sldMasterMk cId="3578206798" sldId="2147483737"/>
            <pc:sldLayoutMk cId="1130483568" sldId="2147483730"/>
          </pc:sldLayoutMkLst>
        </pc:sldLayoutChg>
        <pc:sldLayoutChg chg="add del">
          <pc:chgData name="Mandy Brimble" userId="S::brimblemj@cardiff.ac.uk::1958556a-5817-4259-a718-b4ae20c29de5" providerId="AD" clId="Web-{E28E5972-9AAF-4A4D-AFA2-9918618D6B70}" dt="2022-11-16T11:41:44.657" v="58"/>
          <pc:sldLayoutMkLst>
            <pc:docMk/>
            <pc:sldMasterMk cId="3578206798" sldId="2147483737"/>
            <pc:sldLayoutMk cId="735735436" sldId="2147483731"/>
          </pc:sldLayoutMkLst>
        </pc:sldLayoutChg>
        <pc:sldLayoutChg chg="add del">
          <pc:chgData name="Mandy Brimble" userId="S::brimblemj@cardiff.ac.uk::1958556a-5817-4259-a718-b4ae20c29de5" providerId="AD" clId="Web-{E28E5972-9AAF-4A4D-AFA2-9918618D6B70}" dt="2022-11-16T11:41:44.657" v="58"/>
          <pc:sldLayoutMkLst>
            <pc:docMk/>
            <pc:sldMasterMk cId="3578206798" sldId="2147483737"/>
            <pc:sldLayoutMk cId="897837666" sldId="2147483732"/>
          </pc:sldLayoutMkLst>
        </pc:sldLayoutChg>
        <pc:sldLayoutChg chg="add del">
          <pc:chgData name="Mandy Brimble" userId="S::brimblemj@cardiff.ac.uk::1958556a-5817-4259-a718-b4ae20c29de5" providerId="AD" clId="Web-{E28E5972-9AAF-4A4D-AFA2-9918618D6B70}" dt="2022-11-16T11:41:44.657" v="58"/>
          <pc:sldLayoutMkLst>
            <pc:docMk/>
            <pc:sldMasterMk cId="3578206798" sldId="2147483737"/>
            <pc:sldLayoutMk cId="3667869416" sldId="2147483733"/>
          </pc:sldLayoutMkLst>
        </pc:sldLayoutChg>
        <pc:sldLayoutChg chg="add del">
          <pc:chgData name="Mandy Brimble" userId="S::brimblemj@cardiff.ac.uk::1958556a-5817-4259-a718-b4ae20c29de5" providerId="AD" clId="Web-{E28E5972-9AAF-4A4D-AFA2-9918618D6B70}" dt="2022-11-16T11:41:44.657" v="58"/>
          <pc:sldLayoutMkLst>
            <pc:docMk/>
            <pc:sldMasterMk cId="3578206798" sldId="2147483737"/>
            <pc:sldLayoutMk cId="1131640553" sldId="2147483734"/>
          </pc:sldLayoutMkLst>
        </pc:sldLayoutChg>
        <pc:sldLayoutChg chg="add del">
          <pc:chgData name="Mandy Brimble" userId="S::brimblemj@cardiff.ac.uk::1958556a-5817-4259-a718-b4ae20c29de5" providerId="AD" clId="Web-{E28E5972-9AAF-4A4D-AFA2-9918618D6B70}" dt="2022-11-16T11:41:44.657" v="58"/>
          <pc:sldLayoutMkLst>
            <pc:docMk/>
            <pc:sldMasterMk cId="3578206798" sldId="2147483737"/>
            <pc:sldLayoutMk cId="733400586" sldId="2147483735"/>
          </pc:sldLayoutMkLst>
        </pc:sldLayoutChg>
        <pc:sldLayoutChg chg="add del">
          <pc:chgData name="Mandy Brimble" userId="S::brimblemj@cardiff.ac.uk::1958556a-5817-4259-a718-b4ae20c29de5" providerId="AD" clId="Web-{E28E5972-9AAF-4A4D-AFA2-9918618D6B70}" dt="2022-11-16T11:41:44.657" v="58"/>
          <pc:sldLayoutMkLst>
            <pc:docMk/>
            <pc:sldMasterMk cId="3578206798" sldId="2147483737"/>
            <pc:sldLayoutMk cId="2093329133" sldId="2147483736"/>
          </pc:sldLayoutMkLst>
        </pc:sldLayoutChg>
      </pc:sldMasterChg>
      <pc:sldMasterChg chg="add del addSldLayout delSldLayout">
        <pc:chgData name="Mandy Brimble" userId="S::brimblemj@cardiff.ac.uk::1958556a-5817-4259-a718-b4ae20c29de5" providerId="AD" clId="Web-{E28E5972-9AAF-4A4D-AFA2-9918618D6B70}" dt="2022-11-16T11:41:44.594" v="57"/>
        <pc:sldMasterMkLst>
          <pc:docMk/>
          <pc:sldMasterMk cId="2094970198" sldId="2147483738"/>
        </pc:sldMasterMkLst>
        <pc:sldLayoutChg chg="add del">
          <pc:chgData name="Mandy Brimble" userId="S::brimblemj@cardiff.ac.uk::1958556a-5817-4259-a718-b4ae20c29de5" providerId="AD" clId="Web-{E28E5972-9AAF-4A4D-AFA2-9918618D6B70}" dt="2022-11-16T11:41:44.594" v="57"/>
          <pc:sldLayoutMkLst>
            <pc:docMk/>
            <pc:sldMasterMk cId="2094970198" sldId="2147483738"/>
            <pc:sldLayoutMk cId="2505421206" sldId="2147483739"/>
          </pc:sldLayoutMkLst>
        </pc:sldLayoutChg>
        <pc:sldLayoutChg chg="add del">
          <pc:chgData name="Mandy Brimble" userId="S::brimblemj@cardiff.ac.uk::1958556a-5817-4259-a718-b4ae20c29de5" providerId="AD" clId="Web-{E28E5972-9AAF-4A4D-AFA2-9918618D6B70}" dt="2022-11-16T11:41:44.594" v="57"/>
          <pc:sldLayoutMkLst>
            <pc:docMk/>
            <pc:sldMasterMk cId="2094970198" sldId="2147483738"/>
            <pc:sldLayoutMk cId="421299560" sldId="2147483740"/>
          </pc:sldLayoutMkLst>
        </pc:sldLayoutChg>
        <pc:sldLayoutChg chg="add del">
          <pc:chgData name="Mandy Brimble" userId="S::brimblemj@cardiff.ac.uk::1958556a-5817-4259-a718-b4ae20c29de5" providerId="AD" clId="Web-{E28E5972-9AAF-4A4D-AFA2-9918618D6B70}" dt="2022-11-16T11:41:44.594" v="57"/>
          <pc:sldLayoutMkLst>
            <pc:docMk/>
            <pc:sldMasterMk cId="2094970198" sldId="2147483738"/>
            <pc:sldLayoutMk cId="162889828" sldId="2147483741"/>
          </pc:sldLayoutMkLst>
        </pc:sldLayoutChg>
        <pc:sldLayoutChg chg="add del">
          <pc:chgData name="Mandy Brimble" userId="S::brimblemj@cardiff.ac.uk::1958556a-5817-4259-a718-b4ae20c29de5" providerId="AD" clId="Web-{E28E5972-9AAF-4A4D-AFA2-9918618D6B70}" dt="2022-11-16T11:41:44.594" v="57"/>
          <pc:sldLayoutMkLst>
            <pc:docMk/>
            <pc:sldMasterMk cId="2094970198" sldId="2147483738"/>
            <pc:sldLayoutMk cId="3101583607" sldId="2147483742"/>
          </pc:sldLayoutMkLst>
        </pc:sldLayoutChg>
        <pc:sldLayoutChg chg="add del">
          <pc:chgData name="Mandy Brimble" userId="S::brimblemj@cardiff.ac.uk::1958556a-5817-4259-a718-b4ae20c29de5" providerId="AD" clId="Web-{E28E5972-9AAF-4A4D-AFA2-9918618D6B70}" dt="2022-11-16T11:41:44.594" v="57"/>
          <pc:sldLayoutMkLst>
            <pc:docMk/>
            <pc:sldMasterMk cId="2094970198" sldId="2147483738"/>
            <pc:sldLayoutMk cId="676281051" sldId="2147483743"/>
          </pc:sldLayoutMkLst>
        </pc:sldLayoutChg>
        <pc:sldLayoutChg chg="add del">
          <pc:chgData name="Mandy Brimble" userId="S::brimblemj@cardiff.ac.uk::1958556a-5817-4259-a718-b4ae20c29de5" providerId="AD" clId="Web-{E28E5972-9AAF-4A4D-AFA2-9918618D6B70}" dt="2022-11-16T11:41:44.594" v="57"/>
          <pc:sldLayoutMkLst>
            <pc:docMk/>
            <pc:sldMasterMk cId="2094970198" sldId="2147483738"/>
            <pc:sldLayoutMk cId="3725163780" sldId="2147483744"/>
          </pc:sldLayoutMkLst>
        </pc:sldLayoutChg>
        <pc:sldLayoutChg chg="add del">
          <pc:chgData name="Mandy Brimble" userId="S::brimblemj@cardiff.ac.uk::1958556a-5817-4259-a718-b4ae20c29de5" providerId="AD" clId="Web-{E28E5972-9AAF-4A4D-AFA2-9918618D6B70}" dt="2022-11-16T11:41:44.594" v="57"/>
          <pc:sldLayoutMkLst>
            <pc:docMk/>
            <pc:sldMasterMk cId="2094970198" sldId="2147483738"/>
            <pc:sldLayoutMk cId="1697164787" sldId="2147483745"/>
          </pc:sldLayoutMkLst>
        </pc:sldLayoutChg>
        <pc:sldLayoutChg chg="add del">
          <pc:chgData name="Mandy Brimble" userId="S::brimblemj@cardiff.ac.uk::1958556a-5817-4259-a718-b4ae20c29de5" providerId="AD" clId="Web-{E28E5972-9AAF-4A4D-AFA2-9918618D6B70}" dt="2022-11-16T11:41:44.594" v="57"/>
          <pc:sldLayoutMkLst>
            <pc:docMk/>
            <pc:sldMasterMk cId="2094970198" sldId="2147483738"/>
            <pc:sldLayoutMk cId="2066982248" sldId="2147483746"/>
          </pc:sldLayoutMkLst>
        </pc:sldLayoutChg>
        <pc:sldLayoutChg chg="add del">
          <pc:chgData name="Mandy Brimble" userId="S::brimblemj@cardiff.ac.uk::1958556a-5817-4259-a718-b4ae20c29de5" providerId="AD" clId="Web-{E28E5972-9AAF-4A4D-AFA2-9918618D6B70}" dt="2022-11-16T11:41:44.594" v="57"/>
          <pc:sldLayoutMkLst>
            <pc:docMk/>
            <pc:sldMasterMk cId="2094970198" sldId="2147483738"/>
            <pc:sldLayoutMk cId="1793837997" sldId="2147483747"/>
          </pc:sldLayoutMkLst>
        </pc:sldLayoutChg>
        <pc:sldLayoutChg chg="add del">
          <pc:chgData name="Mandy Brimble" userId="S::brimblemj@cardiff.ac.uk::1958556a-5817-4259-a718-b4ae20c29de5" providerId="AD" clId="Web-{E28E5972-9AAF-4A4D-AFA2-9918618D6B70}" dt="2022-11-16T11:41:44.594" v="57"/>
          <pc:sldLayoutMkLst>
            <pc:docMk/>
            <pc:sldMasterMk cId="2094970198" sldId="2147483738"/>
            <pc:sldLayoutMk cId="43851399" sldId="2147483748"/>
          </pc:sldLayoutMkLst>
        </pc:sldLayoutChg>
        <pc:sldLayoutChg chg="add del">
          <pc:chgData name="Mandy Brimble" userId="S::brimblemj@cardiff.ac.uk::1958556a-5817-4259-a718-b4ae20c29de5" providerId="AD" clId="Web-{E28E5972-9AAF-4A4D-AFA2-9918618D6B70}" dt="2022-11-16T11:41:44.594" v="57"/>
          <pc:sldLayoutMkLst>
            <pc:docMk/>
            <pc:sldMasterMk cId="2094970198" sldId="2147483738"/>
            <pc:sldLayoutMk cId="2985165011" sldId="2147483749"/>
          </pc:sldLayoutMkLst>
        </pc:sldLayoutChg>
      </pc:sldMasterChg>
      <pc:sldMasterChg chg="add del addSldLayout delSldLayout">
        <pc:chgData name="Mandy Brimble" userId="S::brimblemj@cardiff.ac.uk::1958556a-5817-4259-a718-b4ae20c29de5" providerId="AD" clId="Web-{E28E5972-9AAF-4A4D-AFA2-9918618D6B70}" dt="2022-11-16T11:42:29.923" v="61"/>
        <pc:sldMasterMkLst>
          <pc:docMk/>
          <pc:sldMasterMk cId="16106592" sldId="2147483787"/>
        </pc:sldMasterMkLst>
        <pc:sldLayoutChg chg="add del">
          <pc:chgData name="Mandy Brimble" userId="S::brimblemj@cardiff.ac.uk::1958556a-5817-4259-a718-b4ae20c29de5" providerId="AD" clId="Web-{E28E5972-9AAF-4A4D-AFA2-9918618D6B70}" dt="2022-11-16T11:42:29.923" v="61"/>
          <pc:sldLayoutMkLst>
            <pc:docMk/>
            <pc:sldMasterMk cId="16106592" sldId="2147483787"/>
            <pc:sldLayoutMk cId="1490319558" sldId="2147483776"/>
          </pc:sldLayoutMkLst>
        </pc:sldLayoutChg>
        <pc:sldLayoutChg chg="add del">
          <pc:chgData name="Mandy Brimble" userId="S::brimblemj@cardiff.ac.uk::1958556a-5817-4259-a718-b4ae20c29de5" providerId="AD" clId="Web-{E28E5972-9AAF-4A4D-AFA2-9918618D6B70}" dt="2022-11-16T11:42:29.923" v="61"/>
          <pc:sldLayoutMkLst>
            <pc:docMk/>
            <pc:sldMasterMk cId="16106592" sldId="2147483787"/>
            <pc:sldLayoutMk cId="1768576444" sldId="2147483777"/>
          </pc:sldLayoutMkLst>
        </pc:sldLayoutChg>
        <pc:sldLayoutChg chg="add del">
          <pc:chgData name="Mandy Brimble" userId="S::brimblemj@cardiff.ac.uk::1958556a-5817-4259-a718-b4ae20c29de5" providerId="AD" clId="Web-{E28E5972-9AAF-4A4D-AFA2-9918618D6B70}" dt="2022-11-16T11:42:29.923" v="61"/>
          <pc:sldLayoutMkLst>
            <pc:docMk/>
            <pc:sldMasterMk cId="16106592" sldId="2147483787"/>
            <pc:sldLayoutMk cId="2449400629" sldId="2147483778"/>
          </pc:sldLayoutMkLst>
        </pc:sldLayoutChg>
        <pc:sldLayoutChg chg="add del">
          <pc:chgData name="Mandy Brimble" userId="S::brimblemj@cardiff.ac.uk::1958556a-5817-4259-a718-b4ae20c29de5" providerId="AD" clId="Web-{E28E5972-9AAF-4A4D-AFA2-9918618D6B70}" dt="2022-11-16T11:42:29.923" v="61"/>
          <pc:sldLayoutMkLst>
            <pc:docMk/>
            <pc:sldMasterMk cId="16106592" sldId="2147483787"/>
            <pc:sldLayoutMk cId="2989239137" sldId="2147483779"/>
          </pc:sldLayoutMkLst>
        </pc:sldLayoutChg>
        <pc:sldLayoutChg chg="add del">
          <pc:chgData name="Mandy Brimble" userId="S::brimblemj@cardiff.ac.uk::1958556a-5817-4259-a718-b4ae20c29de5" providerId="AD" clId="Web-{E28E5972-9AAF-4A4D-AFA2-9918618D6B70}" dt="2022-11-16T11:42:29.923" v="61"/>
          <pc:sldLayoutMkLst>
            <pc:docMk/>
            <pc:sldMasterMk cId="16106592" sldId="2147483787"/>
            <pc:sldLayoutMk cId="3981431942" sldId="2147483780"/>
          </pc:sldLayoutMkLst>
        </pc:sldLayoutChg>
        <pc:sldLayoutChg chg="add del">
          <pc:chgData name="Mandy Brimble" userId="S::brimblemj@cardiff.ac.uk::1958556a-5817-4259-a718-b4ae20c29de5" providerId="AD" clId="Web-{E28E5972-9AAF-4A4D-AFA2-9918618D6B70}" dt="2022-11-16T11:42:29.923" v="61"/>
          <pc:sldLayoutMkLst>
            <pc:docMk/>
            <pc:sldMasterMk cId="16106592" sldId="2147483787"/>
            <pc:sldLayoutMk cId="3428721574" sldId="2147483781"/>
          </pc:sldLayoutMkLst>
        </pc:sldLayoutChg>
        <pc:sldLayoutChg chg="add del">
          <pc:chgData name="Mandy Brimble" userId="S::brimblemj@cardiff.ac.uk::1958556a-5817-4259-a718-b4ae20c29de5" providerId="AD" clId="Web-{E28E5972-9AAF-4A4D-AFA2-9918618D6B70}" dt="2022-11-16T11:42:29.923" v="61"/>
          <pc:sldLayoutMkLst>
            <pc:docMk/>
            <pc:sldMasterMk cId="16106592" sldId="2147483787"/>
            <pc:sldLayoutMk cId="2951017470" sldId="2147483782"/>
          </pc:sldLayoutMkLst>
        </pc:sldLayoutChg>
        <pc:sldLayoutChg chg="add del">
          <pc:chgData name="Mandy Brimble" userId="S::brimblemj@cardiff.ac.uk::1958556a-5817-4259-a718-b4ae20c29de5" providerId="AD" clId="Web-{E28E5972-9AAF-4A4D-AFA2-9918618D6B70}" dt="2022-11-16T11:42:29.923" v="61"/>
          <pc:sldLayoutMkLst>
            <pc:docMk/>
            <pc:sldMasterMk cId="16106592" sldId="2147483787"/>
            <pc:sldLayoutMk cId="2423953820" sldId="2147483783"/>
          </pc:sldLayoutMkLst>
        </pc:sldLayoutChg>
        <pc:sldLayoutChg chg="add del">
          <pc:chgData name="Mandy Brimble" userId="S::brimblemj@cardiff.ac.uk::1958556a-5817-4259-a718-b4ae20c29de5" providerId="AD" clId="Web-{E28E5972-9AAF-4A4D-AFA2-9918618D6B70}" dt="2022-11-16T11:42:29.923" v="61"/>
          <pc:sldLayoutMkLst>
            <pc:docMk/>
            <pc:sldMasterMk cId="16106592" sldId="2147483787"/>
            <pc:sldLayoutMk cId="422441892" sldId="2147483784"/>
          </pc:sldLayoutMkLst>
        </pc:sldLayoutChg>
        <pc:sldLayoutChg chg="add del">
          <pc:chgData name="Mandy Brimble" userId="S::brimblemj@cardiff.ac.uk::1958556a-5817-4259-a718-b4ae20c29de5" providerId="AD" clId="Web-{E28E5972-9AAF-4A4D-AFA2-9918618D6B70}" dt="2022-11-16T11:42:29.923" v="61"/>
          <pc:sldLayoutMkLst>
            <pc:docMk/>
            <pc:sldMasterMk cId="16106592" sldId="2147483787"/>
            <pc:sldLayoutMk cId="2075768956" sldId="2147483785"/>
          </pc:sldLayoutMkLst>
        </pc:sldLayoutChg>
        <pc:sldLayoutChg chg="add del">
          <pc:chgData name="Mandy Brimble" userId="S::brimblemj@cardiff.ac.uk::1958556a-5817-4259-a718-b4ae20c29de5" providerId="AD" clId="Web-{E28E5972-9AAF-4A4D-AFA2-9918618D6B70}" dt="2022-11-16T11:42:29.923" v="61"/>
          <pc:sldLayoutMkLst>
            <pc:docMk/>
            <pc:sldMasterMk cId="16106592" sldId="2147483787"/>
            <pc:sldLayoutMk cId="48867287" sldId="2147483786"/>
          </pc:sldLayoutMkLst>
        </pc:sldLayoutChg>
      </pc:sldMasterChg>
      <pc:sldMasterChg chg="add del addSldLayout delSldLayout modSldLayout">
        <pc:chgData name="Mandy Brimble" userId="S::brimblemj@cardiff.ac.uk::1958556a-5817-4259-a718-b4ae20c29de5" providerId="AD" clId="Web-{E28E5972-9AAF-4A4D-AFA2-9918618D6B70}" dt="2022-11-16T11:42:45.470" v="62"/>
        <pc:sldMasterMkLst>
          <pc:docMk/>
          <pc:sldMasterMk cId="171565268" sldId="2147483788"/>
        </pc:sldMasterMkLst>
        <pc:sldLayoutChg chg="add del mod replId">
          <pc:chgData name="Mandy Brimble" userId="S::brimblemj@cardiff.ac.uk::1958556a-5817-4259-a718-b4ae20c29de5" providerId="AD" clId="Web-{E28E5972-9AAF-4A4D-AFA2-9918618D6B70}" dt="2022-11-16T11:42:45.470" v="62"/>
          <pc:sldLayoutMkLst>
            <pc:docMk/>
            <pc:sldMasterMk cId="171565268" sldId="2147483788"/>
            <pc:sldLayoutMk cId="3433662076" sldId="2147483789"/>
          </pc:sldLayoutMkLst>
        </pc:sldLayoutChg>
        <pc:sldLayoutChg chg="add del mod replId">
          <pc:chgData name="Mandy Brimble" userId="S::brimblemj@cardiff.ac.uk::1958556a-5817-4259-a718-b4ae20c29de5" providerId="AD" clId="Web-{E28E5972-9AAF-4A4D-AFA2-9918618D6B70}" dt="2022-11-16T11:42:45.470" v="62"/>
          <pc:sldLayoutMkLst>
            <pc:docMk/>
            <pc:sldMasterMk cId="171565268" sldId="2147483788"/>
            <pc:sldLayoutMk cId="3682522703" sldId="2147483790"/>
          </pc:sldLayoutMkLst>
        </pc:sldLayoutChg>
        <pc:sldLayoutChg chg="add del mod replId">
          <pc:chgData name="Mandy Brimble" userId="S::brimblemj@cardiff.ac.uk::1958556a-5817-4259-a718-b4ae20c29de5" providerId="AD" clId="Web-{E28E5972-9AAF-4A4D-AFA2-9918618D6B70}" dt="2022-11-16T11:42:45.470" v="62"/>
          <pc:sldLayoutMkLst>
            <pc:docMk/>
            <pc:sldMasterMk cId="171565268" sldId="2147483788"/>
            <pc:sldLayoutMk cId="1848976964" sldId="2147483791"/>
          </pc:sldLayoutMkLst>
        </pc:sldLayoutChg>
        <pc:sldLayoutChg chg="add del mod replId">
          <pc:chgData name="Mandy Brimble" userId="S::brimblemj@cardiff.ac.uk::1958556a-5817-4259-a718-b4ae20c29de5" providerId="AD" clId="Web-{E28E5972-9AAF-4A4D-AFA2-9918618D6B70}" dt="2022-11-16T11:42:45.470" v="62"/>
          <pc:sldLayoutMkLst>
            <pc:docMk/>
            <pc:sldMasterMk cId="171565268" sldId="2147483788"/>
            <pc:sldLayoutMk cId="2504930598" sldId="2147483792"/>
          </pc:sldLayoutMkLst>
        </pc:sldLayoutChg>
        <pc:sldLayoutChg chg="add del mod replId">
          <pc:chgData name="Mandy Brimble" userId="S::brimblemj@cardiff.ac.uk::1958556a-5817-4259-a718-b4ae20c29de5" providerId="AD" clId="Web-{E28E5972-9AAF-4A4D-AFA2-9918618D6B70}" dt="2022-11-16T11:42:45.470" v="62"/>
          <pc:sldLayoutMkLst>
            <pc:docMk/>
            <pc:sldMasterMk cId="171565268" sldId="2147483788"/>
            <pc:sldLayoutMk cId="2500402021" sldId="2147483793"/>
          </pc:sldLayoutMkLst>
        </pc:sldLayoutChg>
        <pc:sldLayoutChg chg="add del mod replId">
          <pc:chgData name="Mandy Brimble" userId="S::brimblemj@cardiff.ac.uk::1958556a-5817-4259-a718-b4ae20c29de5" providerId="AD" clId="Web-{E28E5972-9AAF-4A4D-AFA2-9918618D6B70}" dt="2022-11-16T11:42:45.470" v="62"/>
          <pc:sldLayoutMkLst>
            <pc:docMk/>
            <pc:sldMasterMk cId="171565268" sldId="2147483788"/>
            <pc:sldLayoutMk cId="3374325476" sldId="2147483794"/>
          </pc:sldLayoutMkLst>
        </pc:sldLayoutChg>
        <pc:sldLayoutChg chg="add del mod replId">
          <pc:chgData name="Mandy Brimble" userId="S::brimblemj@cardiff.ac.uk::1958556a-5817-4259-a718-b4ae20c29de5" providerId="AD" clId="Web-{E28E5972-9AAF-4A4D-AFA2-9918618D6B70}" dt="2022-11-16T11:42:45.470" v="62"/>
          <pc:sldLayoutMkLst>
            <pc:docMk/>
            <pc:sldMasterMk cId="171565268" sldId="2147483788"/>
            <pc:sldLayoutMk cId="1818691857" sldId="2147483795"/>
          </pc:sldLayoutMkLst>
        </pc:sldLayoutChg>
        <pc:sldLayoutChg chg="add del mod replId">
          <pc:chgData name="Mandy Brimble" userId="S::brimblemj@cardiff.ac.uk::1958556a-5817-4259-a718-b4ae20c29de5" providerId="AD" clId="Web-{E28E5972-9AAF-4A4D-AFA2-9918618D6B70}" dt="2022-11-16T11:42:45.470" v="62"/>
          <pc:sldLayoutMkLst>
            <pc:docMk/>
            <pc:sldMasterMk cId="171565268" sldId="2147483788"/>
            <pc:sldLayoutMk cId="910401505" sldId="2147483796"/>
          </pc:sldLayoutMkLst>
        </pc:sldLayoutChg>
        <pc:sldLayoutChg chg="add del mod replId">
          <pc:chgData name="Mandy Brimble" userId="S::brimblemj@cardiff.ac.uk::1958556a-5817-4259-a718-b4ae20c29de5" providerId="AD" clId="Web-{E28E5972-9AAF-4A4D-AFA2-9918618D6B70}" dt="2022-11-16T11:42:45.470" v="62"/>
          <pc:sldLayoutMkLst>
            <pc:docMk/>
            <pc:sldMasterMk cId="171565268" sldId="2147483788"/>
            <pc:sldLayoutMk cId="3674807172" sldId="2147483797"/>
          </pc:sldLayoutMkLst>
        </pc:sldLayoutChg>
        <pc:sldLayoutChg chg="add del mod replId">
          <pc:chgData name="Mandy Brimble" userId="S::brimblemj@cardiff.ac.uk::1958556a-5817-4259-a718-b4ae20c29de5" providerId="AD" clId="Web-{E28E5972-9AAF-4A4D-AFA2-9918618D6B70}" dt="2022-11-16T11:42:45.470" v="62"/>
          <pc:sldLayoutMkLst>
            <pc:docMk/>
            <pc:sldMasterMk cId="171565268" sldId="2147483788"/>
            <pc:sldLayoutMk cId="270061810" sldId="2147483798"/>
          </pc:sldLayoutMkLst>
        </pc:sldLayoutChg>
        <pc:sldLayoutChg chg="add del mod replId">
          <pc:chgData name="Mandy Brimble" userId="S::brimblemj@cardiff.ac.uk::1958556a-5817-4259-a718-b4ae20c29de5" providerId="AD" clId="Web-{E28E5972-9AAF-4A4D-AFA2-9918618D6B70}" dt="2022-11-16T11:42:45.470" v="62"/>
          <pc:sldLayoutMkLst>
            <pc:docMk/>
            <pc:sldMasterMk cId="171565268" sldId="2147483788"/>
            <pc:sldLayoutMk cId="3697418373" sldId="2147483799"/>
          </pc:sldLayoutMkLst>
        </pc:sldLayoutChg>
        <pc:sldLayoutChg chg="add del mod replId">
          <pc:chgData name="Mandy Brimble" userId="S::brimblemj@cardiff.ac.uk::1958556a-5817-4259-a718-b4ae20c29de5" providerId="AD" clId="Web-{E28E5972-9AAF-4A4D-AFA2-9918618D6B70}" dt="2022-11-16T11:42:45.470" v="62"/>
          <pc:sldLayoutMkLst>
            <pc:docMk/>
            <pc:sldMasterMk cId="171565268" sldId="2147483788"/>
            <pc:sldLayoutMk cId="448515723" sldId="2147483800"/>
          </pc:sldLayoutMkLst>
        </pc:sldLayoutChg>
        <pc:sldLayoutChg chg="add del mod replId">
          <pc:chgData name="Mandy Brimble" userId="S::brimblemj@cardiff.ac.uk::1958556a-5817-4259-a718-b4ae20c29de5" providerId="AD" clId="Web-{E28E5972-9AAF-4A4D-AFA2-9918618D6B70}" dt="2022-11-16T11:42:45.470" v="62"/>
          <pc:sldLayoutMkLst>
            <pc:docMk/>
            <pc:sldMasterMk cId="171565268" sldId="2147483788"/>
            <pc:sldLayoutMk cId="3437903298" sldId="2147483801"/>
          </pc:sldLayoutMkLst>
        </pc:sldLayoutChg>
        <pc:sldLayoutChg chg="add del mod replId">
          <pc:chgData name="Mandy Brimble" userId="S::brimblemj@cardiff.ac.uk::1958556a-5817-4259-a718-b4ae20c29de5" providerId="AD" clId="Web-{E28E5972-9AAF-4A4D-AFA2-9918618D6B70}" dt="2022-11-16T11:42:45.470" v="62"/>
          <pc:sldLayoutMkLst>
            <pc:docMk/>
            <pc:sldMasterMk cId="171565268" sldId="2147483788"/>
            <pc:sldLayoutMk cId="2577594013" sldId="2147483802"/>
          </pc:sldLayoutMkLst>
        </pc:sldLayoutChg>
        <pc:sldLayoutChg chg="add del mod replId">
          <pc:chgData name="Mandy Brimble" userId="S::brimblemj@cardiff.ac.uk::1958556a-5817-4259-a718-b4ae20c29de5" providerId="AD" clId="Web-{E28E5972-9AAF-4A4D-AFA2-9918618D6B70}" dt="2022-11-16T11:42:45.470" v="62"/>
          <pc:sldLayoutMkLst>
            <pc:docMk/>
            <pc:sldMasterMk cId="171565268" sldId="2147483788"/>
            <pc:sldLayoutMk cId="934279606" sldId="2147483803"/>
          </pc:sldLayoutMkLst>
        </pc:sldLayoutChg>
        <pc:sldLayoutChg chg="add del mod replId">
          <pc:chgData name="Mandy Brimble" userId="S::brimblemj@cardiff.ac.uk::1958556a-5817-4259-a718-b4ae20c29de5" providerId="AD" clId="Web-{E28E5972-9AAF-4A4D-AFA2-9918618D6B70}" dt="2022-11-16T11:42:45.470" v="62"/>
          <pc:sldLayoutMkLst>
            <pc:docMk/>
            <pc:sldMasterMk cId="171565268" sldId="2147483788"/>
            <pc:sldLayoutMk cId="3522052438" sldId="2147483804"/>
          </pc:sldLayoutMkLst>
        </pc:sldLayoutChg>
        <pc:sldLayoutChg chg="add del mod replId">
          <pc:chgData name="Mandy Brimble" userId="S::brimblemj@cardiff.ac.uk::1958556a-5817-4259-a718-b4ae20c29de5" providerId="AD" clId="Web-{E28E5972-9AAF-4A4D-AFA2-9918618D6B70}" dt="2022-11-16T11:42:45.470" v="62"/>
          <pc:sldLayoutMkLst>
            <pc:docMk/>
            <pc:sldMasterMk cId="171565268" sldId="2147483788"/>
            <pc:sldLayoutMk cId="1853227256" sldId="2147483805"/>
          </pc:sldLayoutMkLst>
        </pc:sldLayoutChg>
      </pc:sldMasterChg>
      <pc:sldMasterChg chg="add del addSldLayout delSldLayout modSldLayout">
        <pc:chgData name="Mandy Brimble" userId="S::brimblemj@cardiff.ac.uk::1958556a-5817-4259-a718-b4ae20c29de5" providerId="AD" clId="Web-{E28E5972-9AAF-4A4D-AFA2-9918618D6B70}" dt="2022-11-16T11:42:50.736" v="63"/>
        <pc:sldMasterMkLst>
          <pc:docMk/>
          <pc:sldMasterMk cId="2406429718" sldId="2147483806"/>
        </pc:sldMasterMkLst>
        <pc:sldLayoutChg chg="add del mod replId">
          <pc:chgData name="Mandy Brimble" userId="S::brimblemj@cardiff.ac.uk::1958556a-5817-4259-a718-b4ae20c29de5" providerId="AD" clId="Web-{E28E5972-9AAF-4A4D-AFA2-9918618D6B70}" dt="2022-11-16T11:42:50.736" v="63"/>
          <pc:sldLayoutMkLst>
            <pc:docMk/>
            <pc:sldMasterMk cId="2406429718" sldId="2147483806"/>
            <pc:sldLayoutMk cId="46826462" sldId="2147483807"/>
          </pc:sldLayoutMkLst>
        </pc:sldLayoutChg>
        <pc:sldLayoutChg chg="add del mod replId">
          <pc:chgData name="Mandy Brimble" userId="S::brimblemj@cardiff.ac.uk::1958556a-5817-4259-a718-b4ae20c29de5" providerId="AD" clId="Web-{E28E5972-9AAF-4A4D-AFA2-9918618D6B70}" dt="2022-11-16T11:42:50.736" v="63"/>
          <pc:sldLayoutMkLst>
            <pc:docMk/>
            <pc:sldMasterMk cId="2406429718" sldId="2147483806"/>
            <pc:sldLayoutMk cId="2006849123" sldId="2147483808"/>
          </pc:sldLayoutMkLst>
        </pc:sldLayoutChg>
        <pc:sldLayoutChg chg="add del mod replId">
          <pc:chgData name="Mandy Brimble" userId="S::brimblemj@cardiff.ac.uk::1958556a-5817-4259-a718-b4ae20c29de5" providerId="AD" clId="Web-{E28E5972-9AAF-4A4D-AFA2-9918618D6B70}" dt="2022-11-16T11:42:50.736" v="63"/>
          <pc:sldLayoutMkLst>
            <pc:docMk/>
            <pc:sldMasterMk cId="2406429718" sldId="2147483806"/>
            <pc:sldLayoutMk cId="847845834" sldId="2147483809"/>
          </pc:sldLayoutMkLst>
        </pc:sldLayoutChg>
        <pc:sldLayoutChg chg="add del mod replId">
          <pc:chgData name="Mandy Brimble" userId="S::brimblemj@cardiff.ac.uk::1958556a-5817-4259-a718-b4ae20c29de5" providerId="AD" clId="Web-{E28E5972-9AAF-4A4D-AFA2-9918618D6B70}" dt="2022-11-16T11:42:50.736" v="63"/>
          <pc:sldLayoutMkLst>
            <pc:docMk/>
            <pc:sldMasterMk cId="2406429718" sldId="2147483806"/>
            <pc:sldLayoutMk cId="2844228719" sldId="2147483810"/>
          </pc:sldLayoutMkLst>
        </pc:sldLayoutChg>
        <pc:sldLayoutChg chg="add del mod replId">
          <pc:chgData name="Mandy Brimble" userId="S::brimblemj@cardiff.ac.uk::1958556a-5817-4259-a718-b4ae20c29de5" providerId="AD" clId="Web-{E28E5972-9AAF-4A4D-AFA2-9918618D6B70}" dt="2022-11-16T11:42:50.736" v="63"/>
          <pc:sldLayoutMkLst>
            <pc:docMk/>
            <pc:sldMasterMk cId="2406429718" sldId="2147483806"/>
            <pc:sldLayoutMk cId="1248333179" sldId="2147483811"/>
          </pc:sldLayoutMkLst>
        </pc:sldLayoutChg>
        <pc:sldLayoutChg chg="add del mod replId">
          <pc:chgData name="Mandy Brimble" userId="S::brimblemj@cardiff.ac.uk::1958556a-5817-4259-a718-b4ae20c29de5" providerId="AD" clId="Web-{E28E5972-9AAF-4A4D-AFA2-9918618D6B70}" dt="2022-11-16T11:42:50.736" v="63"/>
          <pc:sldLayoutMkLst>
            <pc:docMk/>
            <pc:sldMasterMk cId="2406429718" sldId="2147483806"/>
            <pc:sldLayoutMk cId="3698381119" sldId="2147483812"/>
          </pc:sldLayoutMkLst>
        </pc:sldLayoutChg>
        <pc:sldLayoutChg chg="add del mod replId">
          <pc:chgData name="Mandy Brimble" userId="S::brimblemj@cardiff.ac.uk::1958556a-5817-4259-a718-b4ae20c29de5" providerId="AD" clId="Web-{E28E5972-9AAF-4A4D-AFA2-9918618D6B70}" dt="2022-11-16T11:42:50.736" v="63"/>
          <pc:sldLayoutMkLst>
            <pc:docMk/>
            <pc:sldMasterMk cId="2406429718" sldId="2147483806"/>
            <pc:sldLayoutMk cId="3428954202" sldId="2147483813"/>
          </pc:sldLayoutMkLst>
        </pc:sldLayoutChg>
        <pc:sldLayoutChg chg="add del mod replId">
          <pc:chgData name="Mandy Brimble" userId="S::brimblemj@cardiff.ac.uk::1958556a-5817-4259-a718-b4ae20c29de5" providerId="AD" clId="Web-{E28E5972-9AAF-4A4D-AFA2-9918618D6B70}" dt="2022-11-16T11:42:50.736" v="63"/>
          <pc:sldLayoutMkLst>
            <pc:docMk/>
            <pc:sldMasterMk cId="2406429718" sldId="2147483806"/>
            <pc:sldLayoutMk cId="2860021356" sldId="2147483814"/>
          </pc:sldLayoutMkLst>
        </pc:sldLayoutChg>
        <pc:sldLayoutChg chg="add del mod replId">
          <pc:chgData name="Mandy Brimble" userId="S::brimblemj@cardiff.ac.uk::1958556a-5817-4259-a718-b4ae20c29de5" providerId="AD" clId="Web-{E28E5972-9AAF-4A4D-AFA2-9918618D6B70}" dt="2022-11-16T11:42:50.736" v="63"/>
          <pc:sldLayoutMkLst>
            <pc:docMk/>
            <pc:sldMasterMk cId="2406429718" sldId="2147483806"/>
            <pc:sldLayoutMk cId="1990940742" sldId="2147483815"/>
          </pc:sldLayoutMkLst>
        </pc:sldLayoutChg>
        <pc:sldLayoutChg chg="add del mod replId">
          <pc:chgData name="Mandy Brimble" userId="S::brimblemj@cardiff.ac.uk::1958556a-5817-4259-a718-b4ae20c29de5" providerId="AD" clId="Web-{E28E5972-9AAF-4A4D-AFA2-9918618D6B70}" dt="2022-11-16T11:42:50.736" v="63"/>
          <pc:sldLayoutMkLst>
            <pc:docMk/>
            <pc:sldMasterMk cId="2406429718" sldId="2147483806"/>
            <pc:sldLayoutMk cId="1054851422" sldId="2147483816"/>
          </pc:sldLayoutMkLst>
        </pc:sldLayoutChg>
        <pc:sldLayoutChg chg="add del mod replId">
          <pc:chgData name="Mandy Brimble" userId="S::brimblemj@cardiff.ac.uk::1958556a-5817-4259-a718-b4ae20c29de5" providerId="AD" clId="Web-{E28E5972-9AAF-4A4D-AFA2-9918618D6B70}" dt="2022-11-16T11:42:50.736" v="63"/>
          <pc:sldLayoutMkLst>
            <pc:docMk/>
            <pc:sldMasterMk cId="2406429718" sldId="2147483806"/>
            <pc:sldLayoutMk cId="553468050" sldId="2147483817"/>
          </pc:sldLayoutMkLst>
        </pc:sldLayoutChg>
      </pc:sldMasterChg>
      <pc:sldMasterChg chg="add addSldLayout modSldLayout">
        <pc:chgData name="Mandy Brimble" userId="S::brimblemj@cardiff.ac.uk::1958556a-5817-4259-a718-b4ae20c29de5" providerId="AD" clId="Web-{E28E5972-9AAF-4A4D-AFA2-9918618D6B70}" dt="2022-11-16T11:42:50.736" v="63"/>
        <pc:sldMasterMkLst>
          <pc:docMk/>
          <pc:sldMasterMk cId="3595526106" sldId="2147483818"/>
        </pc:sldMasterMkLst>
        <pc:sldLayoutChg chg="add mod replId">
          <pc:chgData name="Mandy Brimble" userId="S::brimblemj@cardiff.ac.uk::1958556a-5817-4259-a718-b4ae20c29de5" providerId="AD" clId="Web-{E28E5972-9AAF-4A4D-AFA2-9918618D6B70}" dt="2022-11-16T11:42:50.736" v="63"/>
          <pc:sldLayoutMkLst>
            <pc:docMk/>
            <pc:sldMasterMk cId="3595526106" sldId="2147483818"/>
            <pc:sldLayoutMk cId="3764957171" sldId="2147483819"/>
          </pc:sldLayoutMkLst>
        </pc:sldLayoutChg>
        <pc:sldLayoutChg chg="add mod replId">
          <pc:chgData name="Mandy Brimble" userId="S::brimblemj@cardiff.ac.uk::1958556a-5817-4259-a718-b4ae20c29de5" providerId="AD" clId="Web-{E28E5972-9AAF-4A4D-AFA2-9918618D6B70}" dt="2022-11-16T11:42:50.736" v="63"/>
          <pc:sldLayoutMkLst>
            <pc:docMk/>
            <pc:sldMasterMk cId="3595526106" sldId="2147483818"/>
            <pc:sldLayoutMk cId="3582739354" sldId="2147483820"/>
          </pc:sldLayoutMkLst>
        </pc:sldLayoutChg>
        <pc:sldLayoutChg chg="add mod replId">
          <pc:chgData name="Mandy Brimble" userId="S::brimblemj@cardiff.ac.uk::1958556a-5817-4259-a718-b4ae20c29de5" providerId="AD" clId="Web-{E28E5972-9AAF-4A4D-AFA2-9918618D6B70}" dt="2022-11-16T11:42:50.736" v="63"/>
          <pc:sldLayoutMkLst>
            <pc:docMk/>
            <pc:sldMasterMk cId="3595526106" sldId="2147483818"/>
            <pc:sldLayoutMk cId="943261546" sldId="2147483821"/>
          </pc:sldLayoutMkLst>
        </pc:sldLayoutChg>
        <pc:sldLayoutChg chg="add mod replId">
          <pc:chgData name="Mandy Brimble" userId="S::brimblemj@cardiff.ac.uk::1958556a-5817-4259-a718-b4ae20c29de5" providerId="AD" clId="Web-{E28E5972-9AAF-4A4D-AFA2-9918618D6B70}" dt="2022-11-16T11:42:50.736" v="63"/>
          <pc:sldLayoutMkLst>
            <pc:docMk/>
            <pc:sldMasterMk cId="3595526106" sldId="2147483818"/>
            <pc:sldLayoutMk cId="386466952" sldId="2147483822"/>
          </pc:sldLayoutMkLst>
        </pc:sldLayoutChg>
        <pc:sldLayoutChg chg="add mod replId">
          <pc:chgData name="Mandy Brimble" userId="S::brimblemj@cardiff.ac.uk::1958556a-5817-4259-a718-b4ae20c29de5" providerId="AD" clId="Web-{E28E5972-9AAF-4A4D-AFA2-9918618D6B70}" dt="2022-11-16T11:42:50.736" v="63"/>
          <pc:sldLayoutMkLst>
            <pc:docMk/>
            <pc:sldMasterMk cId="3595526106" sldId="2147483818"/>
            <pc:sldLayoutMk cId="2470659858" sldId="2147483823"/>
          </pc:sldLayoutMkLst>
        </pc:sldLayoutChg>
        <pc:sldLayoutChg chg="add mod replId">
          <pc:chgData name="Mandy Brimble" userId="S::brimblemj@cardiff.ac.uk::1958556a-5817-4259-a718-b4ae20c29de5" providerId="AD" clId="Web-{E28E5972-9AAF-4A4D-AFA2-9918618D6B70}" dt="2022-11-16T11:42:50.736" v="63"/>
          <pc:sldLayoutMkLst>
            <pc:docMk/>
            <pc:sldMasterMk cId="3595526106" sldId="2147483818"/>
            <pc:sldLayoutMk cId="3811662069" sldId="2147483824"/>
          </pc:sldLayoutMkLst>
        </pc:sldLayoutChg>
        <pc:sldLayoutChg chg="add mod replId">
          <pc:chgData name="Mandy Brimble" userId="S::brimblemj@cardiff.ac.uk::1958556a-5817-4259-a718-b4ae20c29de5" providerId="AD" clId="Web-{E28E5972-9AAF-4A4D-AFA2-9918618D6B70}" dt="2022-11-16T11:42:50.736" v="63"/>
          <pc:sldLayoutMkLst>
            <pc:docMk/>
            <pc:sldMasterMk cId="3595526106" sldId="2147483818"/>
            <pc:sldLayoutMk cId="1785634404" sldId="2147483825"/>
          </pc:sldLayoutMkLst>
        </pc:sldLayoutChg>
        <pc:sldLayoutChg chg="add mod replId">
          <pc:chgData name="Mandy Brimble" userId="S::brimblemj@cardiff.ac.uk::1958556a-5817-4259-a718-b4ae20c29de5" providerId="AD" clId="Web-{E28E5972-9AAF-4A4D-AFA2-9918618D6B70}" dt="2022-11-16T11:42:50.736" v="63"/>
          <pc:sldLayoutMkLst>
            <pc:docMk/>
            <pc:sldMasterMk cId="3595526106" sldId="2147483818"/>
            <pc:sldLayoutMk cId="2677324490" sldId="2147483826"/>
          </pc:sldLayoutMkLst>
        </pc:sldLayoutChg>
        <pc:sldLayoutChg chg="add mod replId">
          <pc:chgData name="Mandy Brimble" userId="S::brimblemj@cardiff.ac.uk::1958556a-5817-4259-a718-b4ae20c29de5" providerId="AD" clId="Web-{E28E5972-9AAF-4A4D-AFA2-9918618D6B70}" dt="2022-11-16T11:42:50.736" v="63"/>
          <pc:sldLayoutMkLst>
            <pc:docMk/>
            <pc:sldMasterMk cId="3595526106" sldId="2147483818"/>
            <pc:sldLayoutMk cId="4176799226" sldId="2147483827"/>
          </pc:sldLayoutMkLst>
        </pc:sldLayoutChg>
        <pc:sldLayoutChg chg="add mod replId">
          <pc:chgData name="Mandy Brimble" userId="S::brimblemj@cardiff.ac.uk::1958556a-5817-4259-a718-b4ae20c29de5" providerId="AD" clId="Web-{E28E5972-9AAF-4A4D-AFA2-9918618D6B70}" dt="2022-11-16T11:42:50.736" v="63"/>
          <pc:sldLayoutMkLst>
            <pc:docMk/>
            <pc:sldMasterMk cId="3595526106" sldId="2147483818"/>
            <pc:sldLayoutMk cId="1371772867" sldId="2147483828"/>
          </pc:sldLayoutMkLst>
        </pc:sldLayoutChg>
        <pc:sldLayoutChg chg="add mod replId">
          <pc:chgData name="Mandy Brimble" userId="S::brimblemj@cardiff.ac.uk::1958556a-5817-4259-a718-b4ae20c29de5" providerId="AD" clId="Web-{E28E5972-9AAF-4A4D-AFA2-9918618D6B70}" dt="2022-11-16T11:42:50.736" v="63"/>
          <pc:sldLayoutMkLst>
            <pc:docMk/>
            <pc:sldMasterMk cId="3595526106" sldId="2147483818"/>
            <pc:sldLayoutMk cId="1734109450" sldId="2147483829"/>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6C22E3-318C-4C2E-BDB2-19E5CB542429}"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743DE87F-7030-4CA7-99E5-4DE3E9AC92D7}">
      <dgm:prSet phldr="0"/>
      <dgm:spPr/>
      <dgm:t>
        <a:bodyPr/>
        <a:lstStyle/>
        <a:p>
          <a:pPr rtl="0"/>
          <a:r>
            <a:rPr lang="en-US" dirty="0">
              <a:latin typeface="Calibri Light" panose="020F0302020204030204"/>
            </a:rPr>
            <a:t>'It moulds them into these people'</a:t>
          </a:r>
          <a:endParaRPr lang="en-US" dirty="0"/>
        </a:p>
      </dgm:t>
    </dgm:pt>
    <dgm:pt modelId="{4BE69567-DDBA-412E-8002-363E6B8EF62C}" type="parTrans" cxnId="{194E2482-6062-4090-8CAC-1FDE737E7A1D}">
      <dgm:prSet/>
      <dgm:spPr/>
      <dgm:t>
        <a:bodyPr/>
        <a:lstStyle/>
        <a:p>
          <a:endParaRPr lang="en-US"/>
        </a:p>
      </dgm:t>
    </dgm:pt>
    <dgm:pt modelId="{C4255DA3-04A6-4423-9866-0625EE708F34}" type="sibTrans" cxnId="{194E2482-6062-4090-8CAC-1FDE737E7A1D}">
      <dgm:prSet/>
      <dgm:spPr/>
      <dgm:t>
        <a:bodyPr/>
        <a:lstStyle/>
        <a:p>
          <a:endParaRPr lang="en-US"/>
        </a:p>
      </dgm:t>
    </dgm:pt>
    <dgm:pt modelId="{5158E19C-6897-4B5F-8509-B83A6A100313}">
      <dgm:prSet phldr="0"/>
      <dgm:spPr/>
      <dgm:t>
        <a:bodyPr/>
        <a:lstStyle/>
        <a:p>
          <a:pPr rtl="0"/>
          <a:r>
            <a:rPr lang="en-US" dirty="0">
              <a:latin typeface="Calibri Light" panose="020F0302020204030204"/>
            </a:rPr>
            <a:t>Achieving effective care</a:t>
          </a:r>
        </a:p>
      </dgm:t>
    </dgm:pt>
    <dgm:pt modelId="{370DA49A-6A85-4359-8289-55BE12AB169B}" type="parTrans" cxnId="{DC102473-A4FC-4AE7-A060-7E8B55EE9349}">
      <dgm:prSet/>
      <dgm:spPr/>
    </dgm:pt>
    <dgm:pt modelId="{1C6239DD-8156-44FD-82FB-A0DFC31CAE44}" type="sibTrans" cxnId="{DC102473-A4FC-4AE7-A060-7E8B55EE9349}">
      <dgm:prSet/>
      <dgm:spPr/>
    </dgm:pt>
    <dgm:pt modelId="{3B1ACD6F-0623-40FA-944B-1ADA31B1E54F}">
      <dgm:prSet phldr="0"/>
      <dgm:spPr/>
      <dgm:t>
        <a:bodyPr/>
        <a:lstStyle/>
        <a:p>
          <a:pPr rtl="0"/>
          <a:r>
            <a:rPr lang="en-US" dirty="0">
              <a:latin typeface="Calibri Light" panose="020F0302020204030204"/>
            </a:rPr>
            <a:t>'These families don’t have time to wait'</a:t>
          </a:r>
          <a:endParaRPr lang="en-US" dirty="0"/>
        </a:p>
      </dgm:t>
    </dgm:pt>
    <dgm:pt modelId="{817D8301-3779-4AEE-90B1-0A6678D44F60}" type="parTrans" cxnId="{445E4BC6-0AC2-4424-B0B3-29E47DC60E0D}">
      <dgm:prSet/>
      <dgm:spPr/>
    </dgm:pt>
    <dgm:pt modelId="{926FEB8B-F9F6-4352-8809-4A0C49900E29}" type="sibTrans" cxnId="{445E4BC6-0AC2-4424-B0B3-29E47DC60E0D}">
      <dgm:prSet/>
      <dgm:spPr/>
    </dgm:pt>
    <dgm:pt modelId="{6217DBC6-E7E7-4D15-835B-9BCC927CA9F0}" type="pres">
      <dgm:prSet presAssocID="{6C6C22E3-318C-4C2E-BDB2-19E5CB542429}" presName="linear" presStyleCnt="0">
        <dgm:presLayoutVars>
          <dgm:animLvl val="lvl"/>
          <dgm:resizeHandles val="exact"/>
        </dgm:presLayoutVars>
      </dgm:prSet>
      <dgm:spPr/>
    </dgm:pt>
    <dgm:pt modelId="{C46C0C68-3738-47F5-93EB-C6A685948F13}" type="pres">
      <dgm:prSet presAssocID="{5158E19C-6897-4B5F-8509-B83A6A100313}" presName="parentText" presStyleLbl="node1" presStyleIdx="0" presStyleCnt="3">
        <dgm:presLayoutVars>
          <dgm:chMax val="0"/>
          <dgm:bulletEnabled val="1"/>
        </dgm:presLayoutVars>
      </dgm:prSet>
      <dgm:spPr/>
    </dgm:pt>
    <dgm:pt modelId="{C371CA8C-A7CE-407D-8568-90B177739CE8}" type="pres">
      <dgm:prSet presAssocID="{1C6239DD-8156-44FD-82FB-A0DFC31CAE44}" presName="spacer" presStyleCnt="0"/>
      <dgm:spPr/>
    </dgm:pt>
    <dgm:pt modelId="{FF67651C-FCB3-4C85-B0A4-F1D64A4059E4}" type="pres">
      <dgm:prSet presAssocID="{3B1ACD6F-0623-40FA-944B-1ADA31B1E54F}" presName="parentText" presStyleLbl="node1" presStyleIdx="1" presStyleCnt="3">
        <dgm:presLayoutVars>
          <dgm:chMax val="0"/>
          <dgm:bulletEnabled val="1"/>
        </dgm:presLayoutVars>
      </dgm:prSet>
      <dgm:spPr/>
    </dgm:pt>
    <dgm:pt modelId="{6FA12E02-FCA3-44DC-9A1F-85C57B194AB4}" type="pres">
      <dgm:prSet presAssocID="{926FEB8B-F9F6-4352-8809-4A0C49900E29}" presName="spacer" presStyleCnt="0"/>
      <dgm:spPr/>
    </dgm:pt>
    <dgm:pt modelId="{82910818-DFB6-4972-8843-7949E3192C8E}" type="pres">
      <dgm:prSet presAssocID="{743DE87F-7030-4CA7-99E5-4DE3E9AC92D7}" presName="parentText" presStyleLbl="node1" presStyleIdx="2" presStyleCnt="3">
        <dgm:presLayoutVars>
          <dgm:chMax val="0"/>
          <dgm:bulletEnabled val="1"/>
        </dgm:presLayoutVars>
      </dgm:prSet>
      <dgm:spPr/>
    </dgm:pt>
  </dgm:ptLst>
  <dgm:cxnLst>
    <dgm:cxn modelId="{A1DC1E4F-FA01-4461-8B76-1064933D1060}" type="presOf" srcId="{3B1ACD6F-0623-40FA-944B-1ADA31B1E54F}" destId="{FF67651C-FCB3-4C85-B0A4-F1D64A4059E4}" srcOrd="0" destOrd="0" presId="urn:microsoft.com/office/officeart/2005/8/layout/vList2"/>
    <dgm:cxn modelId="{DC102473-A4FC-4AE7-A060-7E8B55EE9349}" srcId="{6C6C22E3-318C-4C2E-BDB2-19E5CB542429}" destId="{5158E19C-6897-4B5F-8509-B83A6A100313}" srcOrd="0" destOrd="0" parTransId="{370DA49A-6A85-4359-8289-55BE12AB169B}" sibTransId="{1C6239DD-8156-44FD-82FB-A0DFC31CAE44}"/>
    <dgm:cxn modelId="{AA3A5D59-859B-4599-AE9A-ED37C9EF1160}" type="presOf" srcId="{743DE87F-7030-4CA7-99E5-4DE3E9AC92D7}" destId="{82910818-DFB6-4972-8843-7949E3192C8E}" srcOrd="0" destOrd="0" presId="urn:microsoft.com/office/officeart/2005/8/layout/vList2"/>
    <dgm:cxn modelId="{194E2482-6062-4090-8CAC-1FDE737E7A1D}" srcId="{6C6C22E3-318C-4C2E-BDB2-19E5CB542429}" destId="{743DE87F-7030-4CA7-99E5-4DE3E9AC92D7}" srcOrd="2" destOrd="0" parTransId="{4BE69567-DDBA-412E-8002-363E6B8EF62C}" sibTransId="{C4255DA3-04A6-4423-9866-0625EE708F34}"/>
    <dgm:cxn modelId="{7791FBA6-2FBC-4023-8365-623E359B59F2}" type="presOf" srcId="{5158E19C-6897-4B5F-8509-B83A6A100313}" destId="{C46C0C68-3738-47F5-93EB-C6A685948F13}" srcOrd="0" destOrd="0" presId="urn:microsoft.com/office/officeart/2005/8/layout/vList2"/>
    <dgm:cxn modelId="{DADEE6AE-6797-43C5-8BBF-6280F8D7CC50}" type="presOf" srcId="{6C6C22E3-318C-4C2E-BDB2-19E5CB542429}" destId="{6217DBC6-E7E7-4D15-835B-9BCC927CA9F0}" srcOrd="0" destOrd="0" presId="urn:microsoft.com/office/officeart/2005/8/layout/vList2"/>
    <dgm:cxn modelId="{445E4BC6-0AC2-4424-B0B3-29E47DC60E0D}" srcId="{6C6C22E3-318C-4C2E-BDB2-19E5CB542429}" destId="{3B1ACD6F-0623-40FA-944B-1ADA31B1E54F}" srcOrd="1" destOrd="0" parTransId="{817D8301-3779-4AEE-90B1-0A6678D44F60}" sibTransId="{926FEB8B-F9F6-4352-8809-4A0C49900E29}"/>
    <dgm:cxn modelId="{5760AFF4-99F7-4874-9F4D-F7505DB45240}" type="presParOf" srcId="{6217DBC6-E7E7-4D15-835B-9BCC927CA9F0}" destId="{C46C0C68-3738-47F5-93EB-C6A685948F13}" srcOrd="0" destOrd="0" presId="urn:microsoft.com/office/officeart/2005/8/layout/vList2"/>
    <dgm:cxn modelId="{FF02AE7E-7754-4DD0-B3BD-7995201A11C4}" type="presParOf" srcId="{6217DBC6-E7E7-4D15-835B-9BCC927CA9F0}" destId="{C371CA8C-A7CE-407D-8568-90B177739CE8}" srcOrd="1" destOrd="0" presId="urn:microsoft.com/office/officeart/2005/8/layout/vList2"/>
    <dgm:cxn modelId="{073E32C6-358E-4EB1-A64E-B5AD5C0E4786}" type="presParOf" srcId="{6217DBC6-E7E7-4D15-835B-9BCC927CA9F0}" destId="{FF67651C-FCB3-4C85-B0A4-F1D64A4059E4}" srcOrd="2" destOrd="0" presId="urn:microsoft.com/office/officeart/2005/8/layout/vList2"/>
    <dgm:cxn modelId="{B6CCBD8F-35DA-447D-BF25-1D6BFC89B617}" type="presParOf" srcId="{6217DBC6-E7E7-4D15-835B-9BCC927CA9F0}" destId="{6FA12E02-FCA3-44DC-9A1F-85C57B194AB4}" srcOrd="3" destOrd="0" presId="urn:microsoft.com/office/officeart/2005/8/layout/vList2"/>
    <dgm:cxn modelId="{7B31C910-10AA-4055-80B3-4BBBD0CEA23F}" type="presParOf" srcId="{6217DBC6-E7E7-4D15-835B-9BCC927CA9F0}" destId="{82910818-DFB6-4972-8843-7949E3192C8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6C0C68-3738-47F5-93EB-C6A685948F13}">
      <dsp:nvSpPr>
        <dsp:cNvPr id="0" name=""/>
        <dsp:cNvSpPr/>
      </dsp:nvSpPr>
      <dsp:spPr>
        <a:xfrm>
          <a:off x="0" y="3763"/>
          <a:ext cx="6263640" cy="174790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rtl="0">
            <a:lnSpc>
              <a:spcPct val="90000"/>
            </a:lnSpc>
            <a:spcBef>
              <a:spcPct val="0"/>
            </a:spcBef>
            <a:spcAft>
              <a:spcPct val="35000"/>
            </a:spcAft>
            <a:buNone/>
          </a:pPr>
          <a:r>
            <a:rPr lang="en-US" sz="4400" kern="1200" dirty="0">
              <a:latin typeface="Calibri Light" panose="020F0302020204030204"/>
            </a:rPr>
            <a:t>Achieving effective care</a:t>
          </a:r>
        </a:p>
      </dsp:txBody>
      <dsp:txXfrm>
        <a:off x="85326" y="89089"/>
        <a:ext cx="6092988" cy="1577254"/>
      </dsp:txXfrm>
    </dsp:sp>
    <dsp:sp modelId="{FF67651C-FCB3-4C85-B0A4-F1D64A4059E4}">
      <dsp:nvSpPr>
        <dsp:cNvPr id="0" name=""/>
        <dsp:cNvSpPr/>
      </dsp:nvSpPr>
      <dsp:spPr>
        <a:xfrm>
          <a:off x="0" y="1878390"/>
          <a:ext cx="6263640" cy="1747906"/>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rtl="0">
            <a:lnSpc>
              <a:spcPct val="90000"/>
            </a:lnSpc>
            <a:spcBef>
              <a:spcPct val="0"/>
            </a:spcBef>
            <a:spcAft>
              <a:spcPct val="35000"/>
            </a:spcAft>
            <a:buNone/>
          </a:pPr>
          <a:r>
            <a:rPr lang="en-US" sz="4400" kern="1200" dirty="0">
              <a:latin typeface="Calibri Light" panose="020F0302020204030204"/>
            </a:rPr>
            <a:t>'These families don’t have time to wait'</a:t>
          </a:r>
          <a:endParaRPr lang="en-US" sz="4400" kern="1200" dirty="0"/>
        </a:p>
      </dsp:txBody>
      <dsp:txXfrm>
        <a:off x="85326" y="1963716"/>
        <a:ext cx="6092988" cy="1577254"/>
      </dsp:txXfrm>
    </dsp:sp>
    <dsp:sp modelId="{82910818-DFB6-4972-8843-7949E3192C8E}">
      <dsp:nvSpPr>
        <dsp:cNvPr id="0" name=""/>
        <dsp:cNvSpPr/>
      </dsp:nvSpPr>
      <dsp:spPr>
        <a:xfrm>
          <a:off x="0" y="3753017"/>
          <a:ext cx="6263640" cy="1747906"/>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rtl="0">
            <a:lnSpc>
              <a:spcPct val="90000"/>
            </a:lnSpc>
            <a:spcBef>
              <a:spcPct val="0"/>
            </a:spcBef>
            <a:spcAft>
              <a:spcPct val="35000"/>
            </a:spcAft>
            <a:buNone/>
          </a:pPr>
          <a:r>
            <a:rPr lang="en-US" sz="4400" kern="1200" dirty="0">
              <a:latin typeface="Calibri Light" panose="020F0302020204030204"/>
            </a:rPr>
            <a:t>'It moulds them into these people'</a:t>
          </a:r>
          <a:endParaRPr lang="en-US" sz="4400" kern="1200" dirty="0"/>
        </a:p>
      </dsp:txBody>
      <dsp:txXfrm>
        <a:off x="85326" y="3838343"/>
        <a:ext cx="6092988" cy="157725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64957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71772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34109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82739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43261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6466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4/12/2023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70659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4/12/2023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11662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8563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77324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176799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4/12/2023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595526106"/>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psycnet.apa.org/doi/10.1191/1478088706qp063o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pubmed.ncbi.nlm.nih.gov/3694642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p:cNvSpPr>
            <a:spLocks noGrp="1"/>
          </p:cNvSpPr>
          <p:nvPr>
            <p:ph type="subTitle" idx="1"/>
          </p:nvPr>
        </p:nvSpPr>
        <p:spPr>
          <a:xfrm>
            <a:off x="4439633" y="4518923"/>
            <a:ext cx="3312734" cy="1141851"/>
          </a:xfrm>
          <a:noFill/>
        </p:spPr>
        <p:txBody>
          <a:bodyPr vert="horz" lIns="91440" tIns="45720" rIns="91440" bIns="45720" rtlCol="0">
            <a:normAutofit/>
          </a:bodyPr>
          <a:lstStyle/>
          <a:p>
            <a:r>
              <a:rPr lang="en-US" sz="1900">
                <a:solidFill>
                  <a:srgbClr val="080808"/>
                </a:solidFill>
              </a:rPr>
              <a:t>Research Article overview</a:t>
            </a:r>
            <a:endParaRPr lang="en-US" sz="1900">
              <a:solidFill>
                <a:srgbClr val="080808"/>
              </a:solidFill>
              <a:cs typeface="Calibri"/>
            </a:endParaRPr>
          </a:p>
          <a:p>
            <a:endParaRPr lang="en-US" sz="1900">
              <a:solidFill>
                <a:srgbClr val="080808"/>
              </a:solidFill>
              <a:cs typeface="Calibri"/>
            </a:endParaRPr>
          </a:p>
          <a:p>
            <a:r>
              <a:rPr lang="en-US" sz="1900">
                <a:solidFill>
                  <a:srgbClr val="080808"/>
                </a:solidFill>
              </a:rPr>
              <a:t>Dr Mandy Brimble</a:t>
            </a:r>
            <a:endParaRPr lang="en-US" sz="1900">
              <a:solidFill>
                <a:srgbClr val="080808"/>
              </a:solidFill>
              <a:cs typeface="Calibri"/>
            </a:endParaRPr>
          </a:p>
        </p:txBody>
      </p:sp>
      <p:sp>
        <p:nvSpPr>
          <p:cNvPr id="2" name="Title 1"/>
          <p:cNvSpPr>
            <a:spLocks noGrp="1"/>
          </p:cNvSpPr>
          <p:nvPr>
            <p:ph type="ctrTitle"/>
          </p:nvPr>
        </p:nvSpPr>
        <p:spPr>
          <a:xfrm>
            <a:off x="3204642" y="2353641"/>
            <a:ext cx="5782716" cy="2150719"/>
          </a:xfrm>
          <a:noFill/>
        </p:spPr>
        <p:txBody>
          <a:bodyPr anchor="ctr">
            <a:normAutofit/>
          </a:bodyPr>
          <a:lstStyle/>
          <a:p>
            <a:br>
              <a:rPr lang="en-US" sz="2800" dirty="0">
                <a:ea typeface="+mj-lt"/>
                <a:cs typeface="+mj-lt"/>
              </a:rPr>
            </a:br>
            <a:r>
              <a:rPr lang="en-US" sz="2800" dirty="0">
                <a:solidFill>
                  <a:srgbClr val="080808"/>
                </a:solidFill>
                <a:ea typeface="+mj-lt"/>
                <a:cs typeface="+mj-lt"/>
              </a:rPr>
              <a:t>Welsh </a:t>
            </a:r>
            <a:r>
              <a:rPr lang="en-US" sz="2800" dirty="0" err="1">
                <a:solidFill>
                  <a:srgbClr val="080808"/>
                </a:solidFill>
                <a:ea typeface="+mj-lt"/>
                <a:cs typeface="+mj-lt"/>
              </a:rPr>
              <a:t>Paediatric</a:t>
            </a:r>
            <a:r>
              <a:rPr lang="en-US" sz="2800" dirty="0">
                <a:solidFill>
                  <a:srgbClr val="080808"/>
                </a:solidFill>
                <a:ea typeface="+mj-lt"/>
                <a:cs typeface="+mj-lt"/>
              </a:rPr>
              <a:t> Palliative Care Network Education</a:t>
            </a:r>
            <a:endParaRPr lang="en-US" sz="2800" dirty="0">
              <a:solidFill>
                <a:srgbClr val="080808"/>
              </a:solidFill>
              <a:cs typeface="Posterama"/>
            </a:endParaRPr>
          </a:p>
          <a:p>
            <a:r>
              <a:rPr lang="en-US" sz="2800" dirty="0">
                <a:solidFill>
                  <a:srgbClr val="080808"/>
                </a:solidFill>
                <a:ea typeface="+mj-lt"/>
                <a:cs typeface="+mj-lt"/>
              </a:rPr>
              <a:t>and Training Subgroup Meeting </a:t>
            </a:r>
            <a:br>
              <a:rPr lang="en-US" sz="2800" dirty="0">
                <a:solidFill>
                  <a:srgbClr val="080808"/>
                </a:solidFill>
                <a:ea typeface="+mj-lt"/>
                <a:cs typeface="+mj-lt"/>
              </a:rPr>
            </a:br>
            <a:r>
              <a:rPr lang="en-US" sz="2800" dirty="0">
                <a:solidFill>
                  <a:srgbClr val="080808"/>
                </a:solidFill>
                <a:ea typeface="+mj-lt"/>
                <a:cs typeface="+mj-lt"/>
              </a:rPr>
              <a:t>13th April 2023</a:t>
            </a:r>
            <a:endParaRPr lang="en-US" sz="2800" dirty="0">
              <a:solidFill>
                <a:srgbClr val="080808"/>
              </a:solidFill>
              <a:cs typeface="Calibri Light"/>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1000"/>
                                  </p:stCondLst>
                                  <p:iterate type="wd">
                                    <p:tmPct val="15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000"/>
                                  </p:stCondLst>
                                  <p:iterate type="wd">
                                    <p:tmPct val="15000"/>
                                  </p:iterate>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4">
            <a:extLst>
              <a:ext uri="{FF2B5EF4-FFF2-40B4-BE49-F238E27FC236}">
                <a16:creationId xmlns:a16="http://schemas.microsoft.com/office/drawing/2014/main" id="{76FC77AB-95D4-56DA-A546-73E83B4DF080}"/>
              </a:ext>
            </a:extLst>
          </p:cNvPr>
          <p:cNvGraphicFramePr>
            <a:graphicFrameLocks noGrp="1"/>
          </p:cNvGraphicFramePr>
          <p:nvPr>
            <p:ph idx="1"/>
            <p:extLst>
              <p:ext uri="{D42A27DB-BD31-4B8C-83A1-F6EECF244321}">
                <p14:modId xmlns:p14="http://schemas.microsoft.com/office/powerpoint/2010/main" val="2449878000"/>
              </p:ext>
            </p:extLst>
          </p:nvPr>
        </p:nvGraphicFramePr>
        <p:xfrm>
          <a:off x="605821" y="140259"/>
          <a:ext cx="11228639" cy="6403353"/>
        </p:xfrm>
        <a:graphic>
          <a:graphicData uri="http://schemas.openxmlformats.org/drawingml/2006/table">
            <a:tbl>
              <a:tblPr firstRow="1" bandRow="1">
                <a:tableStyleId>{5C22544A-7EE6-4342-B048-85BDC9FD1C3A}</a:tableStyleId>
              </a:tblPr>
              <a:tblGrid>
                <a:gridCol w="2451981">
                  <a:extLst>
                    <a:ext uri="{9D8B030D-6E8A-4147-A177-3AD203B41FA5}">
                      <a16:colId xmlns:a16="http://schemas.microsoft.com/office/drawing/2014/main" val="3117737883"/>
                    </a:ext>
                  </a:extLst>
                </a:gridCol>
                <a:gridCol w="8776658">
                  <a:extLst>
                    <a:ext uri="{9D8B030D-6E8A-4147-A177-3AD203B41FA5}">
                      <a16:colId xmlns:a16="http://schemas.microsoft.com/office/drawing/2014/main" val="2156535173"/>
                    </a:ext>
                  </a:extLst>
                </a:gridCol>
              </a:tblGrid>
              <a:tr h="460593">
                <a:tc>
                  <a:txBody>
                    <a:bodyPr/>
                    <a:lstStyle/>
                    <a:p>
                      <a:r>
                        <a:rPr lang="en-US" sz="2600" dirty="0"/>
                        <a:t>Theme</a:t>
                      </a:r>
                    </a:p>
                  </a:txBody>
                  <a:tcPr marL="130165" marR="130165" marT="65083" marB="65083"/>
                </a:tc>
                <a:tc>
                  <a:txBody>
                    <a:bodyPr/>
                    <a:lstStyle/>
                    <a:p>
                      <a:r>
                        <a:rPr lang="en-US" sz="2600" dirty="0"/>
                        <a:t>Sub-themes</a:t>
                      </a:r>
                    </a:p>
                  </a:txBody>
                  <a:tcPr marL="130165" marR="130165" marT="65083" marB="65083"/>
                </a:tc>
                <a:extLst>
                  <a:ext uri="{0D108BD9-81ED-4DB2-BD59-A6C34878D82A}">
                    <a16:rowId xmlns:a16="http://schemas.microsoft.com/office/drawing/2014/main" val="1502499373"/>
                  </a:ext>
                </a:extLst>
              </a:tr>
              <a:tr h="460593">
                <a:tc rowSpan="6">
                  <a:txBody>
                    <a:bodyPr/>
                    <a:lstStyle/>
                    <a:p>
                      <a:r>
                        <a:rPr lang="en-US" sz="5100" dirty="0"/>
                        <a:t>These families don't have time to wait</a:t>
                      </a:r>
                    </a:p>
                  </a:txBody>
                  <a:tcPr marL="130165" marR="130165" marT="65083" marB="65083"/>
                </a:tc>
                <a:tc>
                  <a:txBody>
                    <a:bodyPr/>
                    <a:lstStyle/>
                    <a:p>
                      <a:r>
                        <a:rPr lang="en-US" sz="2600" b="1" dirty="0"/>
                        <a:t>'I wish that I could magic more staff out of thin air'</a:t>
                      </a:r>
                    </a:p>
                  </a:txBody>
                  <a:tcPr marL="130165" marR="130165" marT="65083" marB="65083"/>
                </a:tc>
                <a:extLst>
                  <a:ext uri="{0D108BD9-81ED-4DB2-BD59-A6C34878D82A}">
                    <a16:rowId xmlns:a16="http://schemas.microsoft.com/office/drawing/2014/main" val="1570789887"/>
                  </a:ext>
                </a:extLst>
              </a:tr>
              <a:tr h="1496930">
                <a:tc vMerge="1">
                  <a:txBody>
                    <a:bodyPr/>
                    <a:lstStyle/>
                    <a:p>
                      <a:endParaRPr lang="en-US"/>
                    </a:p>
                  </a:txBody>
                  <a:tcPr/>
                </a:tc>
                <a:tc>
                  <a:txBody>
                    <a:bodyPr/>
                    <a:lstStyle/>
                    <a:p>
                      <a:r>
                        <a:rPr lang="en-US" sz="2600" i="1" dirty="0"/>
                        <a:t>Unfilled posts, lack of palliative care trained professionals, high turnover, finite resources, service closures, overstretched services, postcode lottery, financial concerns, distance to services</a:t>
                      </a:r>
                    </a:p>
                  </a:txBody>
                  <a:tcPr marL="130165" marR="130165" marT="65083" marB="65083"/>
                </a:tc>
                <a:extLst>
                  <a:ext uri="{0D108BD9-81ED-4DB2-BD59-A6C34878D82A}">
                    <a16:rowId xmlns:a16="http://schemas.microsoft.com/office/drawing/2014/main" val="1339532955"/>
                  </a:ext>
                </a:extLst>
              </a:tr>
              <a:tr h="493493">
                <a:tc vMerge="1">
                  <a:txBody>
                    <a:bodyPr/>
                    <a:lstStyle/>
                    <a:p>
                      <a:endParaRPr lang="en-US"/>
                    </a:p>
                  </a:txBody>
                  <a:tcPr/>
                </a:tc>
                <a:tc>
                  <a:txBody>
                    <a:bodyPr/>
                    <a:lstStyle/>
                    <a:p>
                      <a:pPr lvl="0">
                        <a:buNone/>
                      </a:pPr>
                      <a:r>
                        <a:rPr lang="en-US" sz="2600" b="1" i="0" dirty="0"/>
                        <a:t>'Reality is they don’t get that, it's not possible'</a:t>
                      </a:r>
                      <a:endParaRPr lang="en-US" sz="2600" i="1" dirty="0"/>
                    </a:p>
                  </a:txBody>
                  <a:tcPr marL="130164" marR="130164" marT="65082" marB="65082"/>
                </a:tc>
                <a:extLst>
                  <a:ext uri="{0D108BD9-81ED-4DB2-BD59-A6C34878D82A}">
                    <a16:rowId xmlns:a16="http://schemas.microsoft.com/office/drawing/2014/main" val="3583856077"/>
                  </a:ext>
                </a:extLst>
              </a:tr>
              <a:tr h="1151486">
                <a:tc vMerge="1">
                  <a:txBody>
                    <a:bodyPr/>
                    <a:lstStyle/>
                    <a:p>
                      <a:endParaRPr lang="en-US"/>
                    </a:p>
                  </a:txBody>
                  <a:tcPr/>
                </a:tc>
                <a:tc>
                  <a:txBody>
                    <a:bodyPr/>
                    <a:lstStyle/>
                    <a:p>
                      <a:r>
                        <a:rPr lang="en-US" sz="2600" b="0" i="1" dirty="0"/>
                        <a:t>Sources of knowledge, need for support with knowledge gain, unrealistic expectations, comparison with other families</a:t>
                      </a:r>
                    </a:p>
                  </a:txBody>
                  <a:tcPr marL="130165" marR="130165" marT="65083" marB="65083"/>
                </a:tc>
                <a:extLst>
                  <a:ext uri="{0D108BD9-81ED-4DB2-BD59-A6C34878D82A}">
                    <a16:rowId xmlns:a16="http://schemas.microsoft.com/office/drawing/2014/main" val="1895567885"/>
                  </a:ext>
                </a:extLst>
              </a:tr>
              <a:tr h="806039">
                <a:tc vMerge="1">
                  <a:txBody>
                    <a:bodyPr/>
                    <a:lstStyle/>
                    <a:p>
                      <a:endParaRPr lang="en-US"/>
                    </a:p>
                  </a:txBody>
                  <a:tcPr/>
                </a:tc>
                <a:tc>
                  <a:txBody>
                    <a:bodyPr/>
                    <a:lstStyle/>
                    <a:p>
                      <a:r>
                        <a:rPr lang="en-US" sz="2600" b="1" i="0" dirty="0"/>
                        <a:t>'They want to keep us at arm's length for as long as possible'</a:t>
                      </a:r>
                      <a:endParaRPr lang="en-US" sz="2600" i="1" dirty="0"/>
                    </a:p>
                  </a:txBody>
                  <a:tcPr marL="130165" marR="130165" marT="65083" marB="65083"/>
                </a:tc>
                <a:extLst>
                  <a:ext uri="{0D108BD9-81ED-4DB2-BD59-A6C34878D82A}">
                    <a16:rowId xmlns:a16="http://schemas.microsoft.com/office/drawing/2014/main" val="2630244655"/>
                  </a:ext>
                </a:extLst>
              </a:tr>
              <a:tr h="1151486">
                <a:tc vMerge="1">
                  <a:txBody>
                    <a:bodyPr/>
                    <a:lstStyle/>
                    <a:p>
                      <a:endParaRPr lang="en-US"/>
                    </a:p>
                  </a:txBody>
                  <a:tcPr/>
                </a:tc>
                <a:tc>
                  <a:txBody>
                    <a:bodyPr/>
                    <a:lstStyle/>
                    <a:p>
                      <a:r>
                        <a:rPr lang="en-US" sz="2600" b="0" i="1" dirty="0"/>
                        <a:t>Stigma, fear, panic, resistance, misinterpretations, professionals personal views/attitudes, awareness and education.</a:t>
                      </a:r>
                      <a:endParaRPr lang="en-US" sz="2600" b="1" dirty="0"/>
                    </a:p>
                  </a:txBody>
                  <a:tcPr marL="130165" marR="130165" marT="65083" marB="65083"/>
                </a:tc>
                <a:extLst>
                  <a:ext uri="{0D108BD9-81ED-4DB2-BD59-A6C34878D82A}">
                    <a16:rowId xmlns:a16="http://schemas.microsoft.com/office/drawing/2014/main" val="565809556"/>
                  </a:ext>
                </a:extLst>
              </a:tr>
            </a:tbl>
          </a:graphicData>
        </a:graphic>
      </p:graphicFrame>
    </p:spTree>
    <p:extLst>
      <p:ext uri="{BB962C8B-B14F-4D97-AF65-F5344CB8AC3E}">
        <p14:creationId xmlns:p14="http://schemas.microsoft.com/office/powerpoint/2010/main" val="1435835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4">
            <a:extLst>
              <a:ext uri="{FF2B5EF4-FFF2-40B4-BE49-F238E27FC236}">
                <a16:creationId xmlns:a16="http://schemas.microsoft.com/office/drawing/2014/main" id="{76FC77AB-95D4-56DA-A546-73E83B4DF080}"/>
              </a:ext>
            </a:extLst>
          </p:cNvPr>
          <p:cNvGraphicFramePr>
            <a:graphicFrameLocks noGrp="1"/>
          </p:cNvGraphicFramePr>
          <p:nvPr>
            <p:ph idx="1"/>
            <p:extLst>
              <p:ext uri="{D42A27DB-BD31-4B8C-83A1-F6EECF244321}">
                <p14:modId xmlns:p14="http://schemas.microsoft.com/office/powerpoint/2010/main" val="719973822"/>
              </p:ext>
            </p:extLst>
          </p:nvPr>
        </p:nvGraphicFramePr>
        <p:xfrm>
          <a:off x="648953" y="643467"/>
          <a:ext cx="10894093" cy="4960779"/>
        </p:xfrm>
        <a:graphic>
          <a:graphicData uri="http://schemas.openxmlformats.org/drawingml/2006/table">
            <a:tbl>
              <a:tblPr firstRow="1" bandRow="1">
                <a:tableStyleId>{5C22544A-7EE6-4342-B048-85BDC9FD1C3A}</a:tableStyleId>
              </a:tblPr>
              <a:tblGrid>
                <a:gridCol w="3085170">
                  <a:extLst>
                    <a:ext uri="{9D8B030D-6E8A-4147-A177-3AD203B41FA5}">
                      <a16:colId xmlns:a16="http://schemas.microsoft.com/office/drawing/2014/main" val="3117737883"/>
                    </a:ext>
                  </a:extLst>
                </a:gridCol>
                <a:gridCol w="7808923">
                  <a:extLst>
                    <a:ext uri="{9D8B030D-6E8A-4147-A177-3AD203B41FA5}">
                      <a16:colId xmlns:a16="http://schemas.microsoft.com/office/drawing/2014/main" val="2156535173"/>
                    </a:ext>
                  </a:extLst>
                </a:gridCol>
              </a:tblGrid>
              <a:tr h="572727">
                <a:tc>
                  <a:txBody>
                    <a:bodyPr/>
                    <a:lstStyle/>
                    <a:p>
                      <a:r>
                        <a:rPr lang="en-US" sz="2600" dirty="0"/>
                        <a:t>Theme</a:t>
                      </a:r>
                    </a:p>
                  </a:txBody>
                  <a:tcPr marL="130165" marR="130165" marT="65083" marB="65083"/>
                </a:tc>
                <a:tc>
                  <a:txBody>
                    <a:bodyPr/>
                    <a:lstStyle/>
                    <a:p>
                      <a:r>
                        <a:rPr lang="en-US" sz="2600" dirty="0"/>
                        <a:t>Sub-themes</a:t>
                      </a:r>
                    </a:p>
                  </a:txBody>
                  <a:tcPr marL="130165" marR="130165" marT="65083" marB="65083"/>
                </a:tc>
                <a:extLst>
                  <a:ext uri="{0D108BD9-81ED-4DB2-BD59-A6C34878D82A}">
                    <a16:rowId xmlns:a16="http://schemas.microsoft.com/office/drawing/2014/main" val="1502499373"/>
                  </a:ext>
                </a:extLst>
              </a:tr>
              <a:tr h="572727">
                <a:tc rowSpan="6">
                  <a:txBody>
                    <a:bodyPr/>
                    <a:lstStyle/>
                    <a:p>
                      <a:r>
                        <a:rPr lang="en-US" sz="5100" dirty="0"/>
                        <a:t>It </a:t>
                      </a:r>
                      <a:r>
                        <a:rPr lang="en-US" sz="5100" dirty="0" err="1"/>
                        <a:t>moulds</a:t>
                      </a:r>
                      <a:r>
                        <a:rPr lang="en-US" sz="5100" dirty="0"/>
                        <a:t> them into these people</a:t>
                      </a:r>
                    </a:p>
                  </a:txBody>
                  <a:tcPr marL="130165" marR="130165" marT="65083" marB="65083"/>
                </a:tc>
                <a:tc>
                  <a:txBody>
                    <a:bodyPr/>
                    <a:lstStyle/>
                    <a:p>
                      <a:r>
                        <a:rPr lang="en-US" sz="2600" b="1" dirty="0"/>
                        <a:t>'They become quite militant'</a:t>
                      </a:r>
                    </a:p>
                  </a:txBody>
                  <a:tcPr marL="130165" marR="130165" marT="65083" marB="65083"/>
                </a:tc>
                <a:extLst>
                  <a:ext uri="{0D108BD9-81ED-4DB2-BD59-A6C34878D82A}">
                    <a16:rowId xmlns:a16="http://schemas.microsoft.com/office/drawing/2014/main" val="1570789887"/>
                  </a:ext>
                </a:extLst>
              </a:tr>
              <a:tr h="678365">
                <a:tc vMerge="1">
                  <a:txBody>
                    <a:bodyPr/>
                    <a:lstStyle/>
                    <a:p>
                      <a:endParaRPr lang="en-US"/>
                    </a:p>
                  </a:txBody>
                  <a:tcPr/>
                </a:tc>
                <a:tc>
                  <a:txBody>
                    <a:bodyPr/>
                    <a:lstStyle/>
                    <a:p>
                      <a:r>
                        <a:rPr lang="en-US" sz="2600" i="1" dirty="0"/>
                        <a:t>Fight and battle</a:t>
                      </a:r>
                    </a:p>
                  </a:txBody>
                  <a:tcPr marL="130165" marR="130165" marT="65083" marB="65083"/>
                </a:tc>
                <a:extLst>
                  <a:ext uri="{0D108BD9-81ED-4DB2-BD59-A6C34878D82A}">
                    <a16:rowId xmlns:a16="http://schemas.microsoft.com/office/drawing/2014/main" val="1339532955"/>
                  </a:ext>
                </a:extLst>
              </a:tr>
              <a:tr h="678365">
                <a:tc vMerge="1">
                  <a:txBody>
                    <a:bodyPr/>
                    <a:lstStyle/>
                    <a:p>
                      <a:endParaRPr lang="en-US"/>
                    </a:p>
                  </a:txBody>
                  <a:tcPr/>
                </a:tc>
                <a:tc>
                  <a:txBody>
                    <a:bodyPr/>
                    <a:lstStyle/>
                    <a:p>
                      <a:pPr lvl="0">
                        <a:buNone/>
                      </a:pPr>
                      <a:r>
                        <a:rPr lang="en-US" sz="2600" b="1" i="0" dirty="0"/>
                        <a:t>'I don't want to be in a service that you need to shout'</a:t>
                      </a:r>
                      <a:endParaRPr lang="en-US" sz="2600" i="1" dirty="0"/>
                    </a:p>
                  </a:txBody>
                  <a:tcPr marL="130164" marR="130164" marT="65082" marB="65082"/>
                </a:tc>
                <a:extLst>
                  <a:ext uri="{0D108BD9-81ED-4DB2-BD59-A6C34878D82A}">
                    <a16:rowId xmlns:a16="http://schemas.microsoft.com/office/drawing/2014/main" val="61024583"/>
                  </a:ext>
                </a:extLst>
              </a:tr>
              <a:tr h="963222">
                <a:tc vMerge="1">
                  <a:txBody>
                    <a:bodyPr/>
                    <a:lstStyle/>
                    <a:p>
                      <a:endParaRPr lang="en-US"/>
                    </a:p>
                  </a:txBody>
                  <a:tcPr/>
                </a:tc>
                <a:tc>
                  <a:txBody>
                    <a:bodyPr/>
                    <a:lstStyle/>
                    <a:p>
                      <a:r>
                        <a:rPr lang="en-US" sz="2600" b="0" i="1" dirty="0"/>
                        <a:t>Shout the loudest and suffer in silence</a:t>
                      </a:r>
                      <a:endParaRPr lang="en-US" sz="2600" b="1" dirty="0"/>
                    </a:p>
                  </a:txBody>
                  <a:tcPr marL="130165" marR="130165" marT="65083" marB="65083"/>
                </a:tc>
                <a:extLst>
                  <a:ext uri="{0D108BD9-81ED-4DB2-BD59-A6C34878D82A}">
                    <a16:rowId xmlns:a16="http://schemas.microsoft.com/office/drawing/2014/main" val="1895567885"/>
                  </a:ext>
                </a:extLst>
              </a:tr>
              <a:tr h="572727">
                <a:tc vMerge="1">
                  <a:txBody>
                    <a:bodyPr/>
                    <a:lstStyle/>
                    <a:p>
                      <a:endParaRPr lang="en-US"/>
                    </a:p>
                  </a:txBody>
                  <a:tcPr/>
                </a:tc>
                <a:tc>
                  <a:txBody>
                    <a:bodyPr/>
                    <a:lstStyle/>
                    <a:p>
                      <a:r>
                        <a:rPr lang="en-US" sz="2600" b="1" i="0" dirty="0"/>
                        <a:t>'There's this expectation that they have a bottomless resource to do what they do'</a:t>
                      </a:r>
                      <a:endParaRPr lang="en-US" sz="2600" i="1" dirty="0"/>
                    </a:p>
                  </a:txBody>
                  <a:tcPr marL="130165" marR="130165" marT="65083" marB="65083"/>
                </a:tc>
                <a:extLst>
                  <a:ext uri="{0D108BD9-81ED-4DB2-BD59-A6C34878D82A}">
                    <a16:rowId xmlns:a16="http://schemas.microsoft.com/office/drawing/2014/main" val="2630244655"/>
                  </a:ext>
                </a:extLst>
              </a:tr>
              <a:tr h="572727">
                <a:tc vMerge="1">
                  <a:txBody>
                    <a:bodyPr/>
                    <a:lstStyle/>
                    <a:p>
                      <a:endParaRPr lang="en-US"/>
                    </a:p>
                  </a:txBody>
                  <a:tcPr/>
                </a:tc>
                <a:tc>
                  <a:txBody>
                    <a:bodyPr/>
                    <a:lstStyle/>
                    <a:p>
                      <a:r>
                        <a:rPr lang="en-US" sz="2600" b="0" i="1" dirty="0"/>
                        <a:t>24-hour care, bottomless caring, sacrifice</a:t>
                      </a:r>
                      <a:endParaRPr lang="en-US" sz="2600" b="1" dirty="0"/>
                    </a:p>
                  </a:txBody>
                  <a:tcPr marL="130165" marR="130165" marT="65083" marB="65083"/>
                </a:tc>
                <a:extLst>
                  <a:ext uri="{0D108BD9-81ED-4DB2-BD59-A6C34878D82A}">
                    <a16:rowId xmlns:a16="http://schemas.microsoft.com/office/drawing/2014/main" val="565809556"/>
                  </a:ext>
                </a:extLst>
              </a:tr>
            </a:tbl>
          </a:graphicData>
        </a:graphic>
      </p:graphicFrame>
    </p:spTree>
    <p:extLst>
      <p:ext uri="{BB962C8B-B14F-4D97-AF65-F5344CB8AC3E}">
        <p14:creationId xmlns:p14="http://schemas.microsoft.com/office/powerpoint/2010/main" val="1059271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1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2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531F6C-C5DB-C0C7-5DD6-157C6EC84B73}"/>
              </a:ext>
            </a:extLst>
          </p:cNvPr>
          <p:cNvSpPr>
            <a:spLocks noGrp="1"/>
          </p:cNvSpPr>
          <p:nvPr>
            <p:ph type="title"/>
          </p:nvPr>
        </p:nvSpPr>
        <p:spPr>
          <a:xfrm>
            <a:off x="1371599" y="294538"/>
            <a:ext cx="9895951" cy="1033669"/>
          </a:xfrm>
        </p:spPr>
        <p:txBody>
          <a:bodyPr>
            <a:normAutofit/>
          </a:bodyPr>
          <a:lstStyle/>
          <a:p>
            <a:r>
              <a:rPr lang="en-US" sz="4000">
                <a:solidFill>
                  <a:srgbClr val="FFFFFF"/>
                </a:solidFill>
                <a:cs typeface="Calibri Light"/>
              </a:rPr>
              <a:t>Conclusions</a:t>
            </a:r>
            <a:endParaRPr lang="en-US" sz="4000">
              <a:solidFill>
                <a:srgbClr val="FFFFFF"/>
              </a:solidFill>
            </a:endParaRPr>
          </a:p>
        </p:txBody>
      </p:sp>
      <p:sp>
        <p:nvSpPr>
          <p:cNvPr id="3" name="Content Placeholder 2">
            <a:extLst>
              <a:ext uri="{FF2B5EF4-FFF2-40B4-BE49-F238E27FC236}">
                <a16:creationId xmlns:a16="http://schemas.microsoft.com/office/drawing/2014/main" id="{3F945749-54FB-765B-6550-DF93BDDF308A}"/>
              </a:ext>
            </a:extLst>
          </p:cNvPr>
          <p:cNvSpPr>
            <a:spLocks noGrp="1"/>
          </p:cNvSpPr>
          <p:nvPr>
            <p:ph idx="1"/>
          </p:nvPr>
        </p:nvSpPr>
        <p:spPr>
          <a:xfrm>
            <a:off x="293298" y="1714348"/>
            <a:ext cx="11808747" cy="5049207"/>
          </a:xfrm>
        </p:spPr>
        <p:txBody>
          <a:bodyPr vert="horz" lIns="91440" tIns="45720" rIns="91440" bIns="45720" rtlCol="0" anchor="ctr">
            <a:normAutofit/>
          </a:bodyPr>
          <a:lstStyle/>
          <a:p>
            <a:r>
              <a:rPr lang="en-US" sz="2400" b="1" dirty="0">
                <a:cs typeface="Calibri"/>
              </a:rPr>
              <a:t>Collaborative working</a:t>
            </a:r>
            <a:r>
              <a:rPr lang="en-US" sz="2400" dirty="0">
                <a:cs typeface="Calibri"/>
              </a:rPr>
              <a:t> was essential  for becoming a team around the child. </a:t>
            </a:r>
            <a:endParaRPr lang="en-US" sz="2400">
              <a:cs typeface="Calibri"/>
            </a:endParaRPr>
          </a:p>
          <a:p>
            <a:r>
              <a:rPr lang="en-US" sz="2400" b="1" dirty="0">
                <a:cs typeface="Calibri"/>
              </a:rPr>
              <a:t>Barriers</a:t>
            </a:r>
            <a:r>
              <a:rPr lang="en-US" sz="2400" dirty="0">
                <a:cs typeface="Calibri"/>
              </a:rPr>
              <a:t>: complex working relationships, overprotectiveness of families, use of independent care records. </a:t>
            </a:r>
          </a:p>
          <a:p>
            <a:r>
              <a:rPr lang="en-US" sz="2400" b="1" dirty="0">
                <a:cs typeface="Calibri"/>
              </a:rPr>
              <a:t>Pressures:</a:t>
            </a:r>
            <a:r>
              <a:rPr lang="en-US" sz="2400" dirty="0">
                <a:cs typeface="Calibri"/>
              </a:rPr>
              <a:t> waiting times, impact of staffing shortages.</a:t>
            </a:r>
          </a:p>
          <a:p>
            <a:r>
              <a:rPr lang="en-US" sz="2400" dirty="0">
                <a:cs typeface="Calibri"/>
              </a:rPr>
              <a:t>Reality of meeting families’ </a:t>
            </a:r>
            <a:r>
              <a:rPr lang="en-US" sz="2400" b="1" dirty="0">
                <a:cs typeface="Calibri"/>
              </a:rPr>
              <a:t>expectations</a:t>
            </a:r>
            <a:r>
              <a:rPr lang="en-US" sz="2400" dirty="0">
                <a:cs typeface="Calibri"/>
              </a:rPr>
              <a:t> was shaped by </a:t>
            </a:r>
            <a:r>
              <a:rPr lang="en-US" sz="2400" b="1" dirty="0">
                <a:cs typeface="Calibri"/>
              </a:rPr>
              <a:t>family networking, online research</a:t>
            </a:r>
            <a:r>
              <a:rPr lang="en-US" sz="2400" dirty="0">
                <a:cs typeface="Calibri"/>
              </a:rPr>
              <a:t> and previous </a:t>
            </a:r>
            <a:r>
              <a:rPr lang="en-US" sz="2400" b="1" dirty="0">
                <a:cs typeface="Calibri"/>
              </a:rPr>
              <a:t>services resistance, </a:t>
            </a:r>
            <a:r>
              <a:rPr lang="en-US" sz="2400" dirty="0">
                <a:cs typeface="Calibri"/>
              </a:rPr>
              <a:t>which was influential in more challenging interactions. </a:t>
            </a:r>
          </a:p>
          <a:p>
            <a:r>
              <a:rPr lang="en-US" sz="2400" dirty="0">
                <a:cs typeface="Calibri"/>
              </a:rPr>
              <a:t>Expectations of care also impacted by</a:t>
            </a:r>
            <a:r>
              <a:rPr lang="en-US" sz="2400" b="1" dirty="0">
                <a:cs typeface="Calibri"/>
              </a:rPr>
              <a:t> misunderstandings and anxieties surrounding access to  services. </a:t>
            </a:r>
          </a:p>
          <a:p>
            <a:r>
              <a:rPr lang="en-US" sz="2400" dirty="0">
                <a:cs typeface="Calibri"/>
              </a:rPr>
              <a:t>Overall, professionals were concerned about families being used as a </a:t>
            </a:r>
            <a:r>
              <a:rPr lang="en-US" sz="2400" b="1" dirty="0">
                <a:cs typeface="Calibri"/>
              </a:rPr>
              <a:t>bottomless caring resource</a:t>
            </a:r>
            <a:r>
              <a:rPr lang="en-US" sz="2400" dirty="0">
                <a:cs typeface="Calibri"/>
              </a:rPr>
              <a:t> and stressed the </a:t>
            </a:r>
            <a:r>
              <a:rPr lang="en-US" sz="2400" b="1" dirty="0">
                <a:cs typeface="Calibri"/>
              </a:rPr>
              <a:t>need for short breaks.</a:t>
            </a:r>
            <a:r>
              <a:rPr lang="en-US" sz="2400" dirty="0">
                <a:cs typeface="Calibri"/>
              </a:rPr>
              <a:t> Interventions that </a:t>
            </a:r>
            <a:r>
              <a:rPr lang="en-US" sz="2400" b="1" dirty="0">
                <a:cs typeface="Calibri"/>
              </a:rPr>
              <a:t>educate families and professionals on these services </a:t>
            </a:r>
            <a:r>
              <a:rPr lang="en-US" sz="2400" dirty="0">
                <a:cs typeface="Calibri"/>
              </a:rPr>
              <a:t>and how they can benefit the child and family are recommended.</a:t>
            </a:r>
            <a:endParaRPr lang="en-US" sz="2400">
              <a:cs typeface="Calibri"/>
            </a:endParaRPr>
          </a:p>
        </p:txBody>
      </p:sp>
    </p:spTree>
    <p:extLst>
      <p:ext uri="{BB962C8B-B14F-4D97-AF65-F5344CB8AC3E}">
        <p14:creationId xmlns:p14="http://schemas.microsoft.com/office/powerpoint/2010/main" val="890860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531F6C-C5DB-C0C7-5DD6-157C6EC84B73}"/>
              </a:ext>
            </a:extLst>
          </p:cNvPr>
          <p:cNvSpPr>
            <a:spLocks noGrp="1"/>
          </p:cNvSpPr>
          <p:nvPr>
            <p:ph type="title"/>
          </p:nvPr>
        </p:nvSpPr>
        <p:spPr>
          <a:xfrm>
            <a:off x="1371599" y="294538"/>
            <a:ext cx="9895951" cy="1033669"/>
          </a:xfrm>
        </p:spPr>
        <p:txBody>
          <a:bodyPr>
            <a:normAutofit/>
          </a:bodyPr>
          <a:lstStyle/>
          <a:p>
            <a:r>
              <a:rPr lang="en-US" sz="4000">
                <a:solidFill>
                  <a:srgbClr val="FFFFFF"/>
                </a:solidFill>
                <a:cs typeface="Calibri Light"/>
              </a:rPr>
              <a:t>References</a:t>
            </a:r>
          </a:p>
        </p:txBody>
      </p:sp>
      <p:sp>
        <p:nvSpPr>
          <p:cNvPr id="3" name="Content Placeholder 2">
            <a:extLst>
              <a:ext uri="{FF2B5EF4-FFF2-40B4-BE49-F238E27FC236}">
                <a16:creationId xmlns:a16="http://schemas.microsoft.com/office/drawing/2014/main" id="{3F945749-54FB-765B-6550-DF93BDDF308A}"/>
              </a:ext>
            </a:extLst>
          </p:cNvPr>
          <p:cNvSpPr>
            <a:spLocks noGrp="1"/>
          </p:cNvSpPr>
          <p:nvPr>
            <p:ph idx="1"/>
          </p:nvPr>
        </p:nvSpPr>
        <p:spPr>
          <a:xfrm>
            <a:off x="365184" y="1714349"/>
            <a:ext cx="11506823" cy="5092338"/>
          </a:xfrm>
        </p:spPr>
        <p:txBody>
          <a:bodyPr vert="horz" lIns="91440" tIns="45720" rIns="91440" bIns="45720" rtlCol="0" anchor="ctr">
            <a:normAutofit/>
          </a:bodyPr>
          <a:lstStyle/>
          <a:p>
            <a:r>
              <a:rPr lang="en-US" sz="2000" dirty="0">
                <a:cs typeface="Calibri"/>
              </a:rPr>
              <a:t>Braun, V &amp; Clarke, V. 2006. Using thematic analysis in psychology. </a:t>
            </a:r>
            <a:r>
              <a:rPr lang="en-US" sz="2000" i="1" dirty="0">
                <a:highlight>
                  <a:srgbClr val="FFFFFF"/>
                </a:highlight>
                <a:ea typeface="+mn-lt"/>
                <a:cs typeface="+mn-lt"/>
              </a:rPr>
              <a:t>Qualitative Research in Psychology, 3</a:t>
            </a:r>
            <a:r>
              <a:rPr lang="en-US" sz="2000" dirty="0">
                <a:highlight>
                  <a:srgbClr val="FFFFFF"/>
                </a:highlight>
                <a:ea typeface="+mn-lt"/>
                <a:cs typeface="+mn-lt"/>
              </a:rPr>
              <a:t>(2), pp.77–101. </a:t>
            </a:r>
            <a:r>
              <a:rPr lang="en-US" sz="2000" dirty="0">
                <a:highlight>
                  <a:srgbClr val="FFFFFF"/>
                </a:highlight>
                <a:ea typeface="+mn-lt"/>
                <a:cs typeface="+mn-lt"/>
                <a:hlinkClick r:id="rId2"/>
              </a:rPr>
              <a:t>https://doi.org/10.1191/1478088706qp063oa</a:t>
            </a:r>
            <a:endParaRPr lang="en-US" sz="2000" dirty="0">
              <a:cs typeface="Calibri"/>
            </a:endParaRPr>
          </a:p>
          <a:p>
            <a:r>
              <a:rPr lang="en-US" sz="2000" dirty="0">
                <a:highlight>
                  <a:srgbClr val="FFFFFF"/>
                </a:highlight>
                <a:ea typeface="+mn-lt"/>
                <a:cs typeface="+mn-lt"/>
              </a:rPr>
              <a:t>Constantinou G, Garcia R, Cook E, et al. (2019) Children’s unmet palliative care needs: A scoping review of parents’ perspectives. </a:t>
            </a:r>
            <a:r>
              <a:rPr lang="en-US" sz="2000" i="1" dirty="0">
                <a:highlight>
                  <a:srgbClr val="FFFFFF"/>
                </a:highlight>
                <a:ea typeface="+mn-lt"/>
                <a:cs typeface="+mn-lt"/>
              </a:rPr>
              <a:t>BMJ Supportive and Palliative Care</a:t>
            </a:r>
            <a:r>
              <a:rPr lang="en-US" sz="2000" dirty="0">
                <a:highlight>
                  <a:srgbClr val="FFFFFF"/>
                </a:highlight>
                <a:ea typeface="+mn-lt"/>
                <a:cs typeface="+mn-lt"/>
              </a:rPr>
              <a:t> 9(4), pp. 439–450. DOI: 10.1136/bmjspcare-2018- 001705</a:t>
            </a:r>
            <a:endParaRPr lang="en-US" sz="2000" dirty="0">
              <a:highlight>
                <a:srgbClr val="FFFFFF"/>
              </a:highlight>
              <a:cs typeface="Calibri"/>
            </a:endParaRPr>
          </a:p>
          <a:p>
            <a:r>
              <a:rPr lang="en-US" sz="2000" dirty="0">
                <a:cs typeface="Calibri"/>
              </a:rPr>
              <a:t>Gerrish, K and </a:t>
            </a:r>
            <a:r>
              <a:rPr lang="en-US" sz="2000" dirty="0" err="1">
                <a:cs typeface="Calibri"/>
              </a:rPr>
              <a:t>Lathlean</a:t>
            </a:r>
            <a:r>
              <a:rPr lang="en-US" sz="2000" dirty="0">
                <a:cs typeface="Calibri"/>
              </a:rPr>
              <a:t>, J. 2015. </a:t>
            </a:r>
            <a:r>
              <a:rPr lang="en-US" sz="2000" i="1" dirty="0">
                <a:cs typeface="Calibri"/>
              </a:rPr>
              <a:t>The Research Process in Nursing. </a:t>
            </a:r>
            <a:r>
              <a:rPr lang="en-US" sz="2000" dirty="0">
                <a:cs typeface="Calibri"/>
              </a:rPr>
              <a:t>7th ed. Oxford: Wiley Blackwell.</a:t>
            </a:r>
          </a:p>
          <a:p>
            <a:r>
              <a:rPr lang="en-US" sz="2000" dirty="0">
                <a:ea typeface="+mn-lt"/>
                <a:cs typeface="+mn-lt"/>
              </a:rPr>
              <a:t>Mack JW, Cronin AM, Uno H, et al. (2020) Unrealistic parental expectations for cure in poor-prognosis childhood cancer. </a:t>
            </a:r>
            <a:r>
              <a:rPr lang="en-US" sz="2000" i="1" dirty="0">
                <a:ea typeface="+mn-lt"/>
                <a:cs typeface="+mn-lt"/>
              </a:rPr>
              <a:t>Cancer</a:t>
            </a:r>
            <a:r>
              <a:rPr lang="en-US" sz="2000" dirty="0">
                <a:ea typeface="+mn-lt"/>
                <a:cs typeface="+mn-lt"/>
              </a:rPr>
              <a:t> 126(2), pp. 416–424.</a:t>
            </a:r>
          </a:p>
          <a:p>
            <a:r>
              <a:rPr lang="en-US" sz="2000" dirty="0">
                <a:ea typeface="+mn-lt"/>
                <a:cs typeface="+mn-lt"/>
              </a:rPr>
              <a:t>NICE (2017) </a:t>
            </a:r>
            <a:r>
              <a:rPr lang="en-US" sz="2000" i="1" dirty="0">
                <a:ea typeface="+mn-lt"/>
                <a:cs typeface="+mn-lt"/>
              </a:rPr>
              <a:t>End of Life Care for Infants, Children and Young People Quality Standard.</a:t>
            </a:r>
            <a:r>
              <a:rPr lang="en-US" sz="2000" dirty="0">
                <a:ea typeface="+mn-lt"/>
                <a:cs typeface="+mn-lt"/>
              </a:rPr>
              <a:t> UK: National Institute for Health and Care Excellence. </a:t>
            </a:r>
          </a:p>
          <a:p>
            <a:r>
              <a:rPr lang="en-US" sz="2000" dirty="0">
                <a:ea typeface="+mn-lt"/>
                <a:cs typeface="+mn-lt"/>
              </a:rPr>
              <a:t>Price JE and Mendizabal-Espinosa RM (2019) Juggling amidst complexity’ – hospice staff’s experience of providing palliative care for infants referred from a neonatal unit. </a:t>
            </a:r>
            <a:r>
              <a:rPr lang="en-US" sz="2000" i="1" dirty="0">
                <a:ea typeface="+mn-lt"/>
                <a:cs typeface="+mn-lt"/>
              </a:rPr>
              <a:t>Journal of Neonatal Nursing</a:t>
            </a:r>
            <a:r>
              <a:rPr lang="en-US" sz="2000" dirty="0">
                <a:ea typeface="+mn-lt"/>
                <a:cs typeface="+mn-lt"/>
              </a:rPr>
              <a:t> 25(4), pp. 189–193.</a:t>
            </a:r>
            <a:endParaRPr lang="en-US" sz="2000" dirty="0">
              <a:cs typeface="Calibri"/>
            </a:endParaRPr>
          </a:p>
        </p:txBody>
      </p:sp>
    </p:spTree>
    <p:extLst>
      <p:ext uri="{BB962C8B-B14F-4D97-AF65-F5344CB8AC3E}">
        <p14:creationId xmlns:p14="http://schemas.microsoft.com/office/powerpoint/2010/main" val="2811673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FD889E-B19D-493C-5768-B9D431293273}"/>
              </a:ext>
            </a:extLst>
          </p:cNvPr>
          <p:cNvSpPr>
            <a:spLocks noGrp="1"/>
          </p:cNvSpPr>
          <p:nvPr>
            <p:ph type="title"/>
          </p:nvPr>
        </p:nvSpPr>
        <p:spPr>
          <a:xfrm>
            <a:off x="838200" y="624568"/>
            <a:ext cx="3766457" cy="5412920"/>
          </a:xfrm>
        </p:spPr>
        <p:txBody>
          <a:bodyPr>
            <a:normAutofit fontScale="90000"/>
          </a:bodyPr>
          <a:lstStyle/>
          <a:p>
            <a:r>
              <a:rPr lang="en-US" sz="3700" dirty="0">
                <a:solidFill>
                  <a:srgbClr val="FFFFFF"/>
                </a:solidFill>
                <a:cs typeface="Calibri Light"/>
              </a:rPr>
              <a:t>'A team around the child' : Professionals' experience of unmet needs, access and expectations in children's palliative care services- A phenomenological study in the UK. </a:t>
            </a:r>
          </a:p>
        </p:txBody>
      </p:sp>
      <p:sp>
        <p:nvSpPr>
          <p:cNvPr id="3" name="Content Placeholder 2">
            <a:extLst>
              <a:ext uri="{FF2B5EF4-FFF2-40B4-BE49-F238E27FC236}">
                <a16:creationId xmlns:a16="http://schemas.microsoft.com/office/drawing/2014/main" id="{7CBDB4B2-9FA2-1DB4-039E-E314E165CC0F}"/>
              </a:ext>
            </a:extLst>
          </p:cNvPr>
          <p:cNvSpPr>
            <a:spLocks noGrp="1"/>
          </p:cNvSpPr>
          <p:nvPr>
            <p:ph idx="1"/>
          </p:nvPr>
        </p:nvSpPr>
        <p:spPr>
          <a:xfrm>
            <a:off x="5600700" y="624568"/>
            <a:ext cx="5753098" cy="5412920"/>
          </a:xfrm>
        </p:spPr>
        <p:txBody>
          <a:bodyPr anchor="ctr">
            <a:normAutofit/>
          </a:bodyPr>
          <a:lstStyle/>
          <a:p>
            <a:pPr marL="0" indent="0">
              <a:buNone/>
            </a:pPr>
            <a:r>
              <a:rPr lang="en-US" sz="2400" dirty="0">
                <a:cs typeface="Calibri"/>
              </a:rPr>
              <a:t>Constantinou, G, Cook, EJ, </a:t>
            </a:r>
            <a:r>
              <a:rPr lang="en-US" sz="2400" dirty="0" err="1">
                <a:cs typeface="Calibri"/>
              </a:rPr>
              <a:t>Tolliday</a:t>
            </a:r>
            <a:r>
              <a:rPr lang="en-US" sz="2400" dirty="0">
                <a:cs typeface="Calibri"/>
              </a:rPr>
              <a:t>, E and Randhawa, G. 2023. Journal of Child Health Care</a:t>
            </a:r>
          </a:p>
          <a:p>
            <a:pPr marL="0" indent="0">
              <a:buNone/>
            </a:pPr>
            <a:r>
              <a:rPr lang="en-US" sz="2400" dirty="0">
                <a:ea typeface="+mn-lt"/>
                <a:cs typeface="+mn-lt"/>
              </a:rPr>
              <a:t>Available at:</a:t>
            </a:r>
            <a:r>
              <a:rPr lang="en-US" sz="2000" dirty="0">
                <a:ea typeface="+mn-lt"/>
                <a:cs typeface="+mn-lt"/>
              </a:rPr>
              <a:t> </a:t>
            </a:r>
            <a:r>
              <a:rPr lang="en-GB" sz="2000" u="sng" dirty="0">
                <a:solidFill>
                  <a:srgbClr val="0000FF"/>
                </a:solidFill>
                <a:highlight>
                  <a:srgbClr val="FFFFFF"/>
                </a:highlight>
                <a:latin typeface="Calibri"/>
                <a:ea typeface="+mn-lt"/>
                <a:cs typeface="Segoe UI"/>
                <a:hlinkClick r:id="rId2"/>
              </a:rPr>
              <a:t>https://pubmed.ncbi.nlm.nih.gov/36946427/</a:t>
            </a:r>
            <a:endParaRPr lang="en-US" sz="2000">
              <a:latin typeface="Calibri"/>
              <a:ea typeface="+mn-lt"/>
              <a:cs typeface="+mn-lt"/>
            </a:endParaRPr>
          </a:p>
        </p:txBody>
      </p:sp>
    </p:spTree>
    <p:extLst>
      <p:ext uri="{BB962C8B-B14F-4D97-AF65-F5344CB8AC3E}">
        <p14:creationId xmlns:p14="http://schemas.microsoft.com/office/powerpoint/2010/main" val="2100796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4EB0A8F-2315-A091-8C4F-AC1E79144845}"/>
              </a:ext>
            </a:extLst>
          </p:cNvPr>
          <p:cNvSpPr>
            <a:spLocks noGrp="1"/>
          </p:cNvSpPr>
          <p:nvPr>
            <p:ph type="title"/>
          </p:nvPr>
        </p:nvSpPr>
        <p:spPr>
          <a:xfrm>
            <a:off x="838200" y="365125"/>
            <a:ext cx="10515600" cy="1325563"/>
          </a:xfrm>
        </p:spPr>
        <p:txBody>
          <a:bodyPr>
            <a:normAutofit/>
          </a:bodyPr>
          <a:lstStyle/>
          <a:p>
            <a:r>
              <a:rPr lang="en-US" b="1">
                <a:cs typeface="Calibri Light"/>
              </a:rPr>
              <a:t>Introduction</a:t>
            </a:r>
          </a:p>
        </p:txBody>
      </p:sp>
      <p:sp>
        <p:nvSpPr>
          <p:cNvPr id="30" name="Arc 29">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6B2ACFA-19ED-2AD3-9BE2-4CC1231212D0}"/>
              </a:ext>
            </a:extLst>
          </p:cNvPr>
          <p:cNvSpPr>
            <a:spLocks noGrp="1"/>
          </p:cNvSpPr>
          <p:nvPr>
            <p:ph idx="1"/>
          </p:nvPr>
        </p:nvSpPr>
        <p:spPr>
          <a:xfrm>
            <a:off x="435634" y="1379927"/>
            <a:ext cx="11392619" cy="5372130"/>
          </a:xfrm>
        </p:spPr>
        <p:txBody>
          <a:bodyPr vert="horz" lIns="91440" tIns="45720" rIns="91440" bIns="45720" rtlCol="0" anchor="t">
            <a:noAutofit/>
          </a:bodyPr>
          <a:lstStyle/>
          <a:p>
            <a:pPr marL="0" indent="0">
              <a:buNone/>
            </a:pPr>
            <a:r>
              <a:rPr lang="en-US" sz="2200" dirty="0">
                <a:ea typeface="+mn-lt"/>
                <a:cs typeface="+mn-lt"/>
              </a:rPr>
              <a:t>The authors of the study state that there is limited understanding of how well palliative care services meet the needs of families.</a:t>
            </a:r>
          </a:p>
          <a:p>
            <a:pPr marL="0" indent="0">
              <a:buNone/>
            </a:pPr>
            <a:r>
              <a:rPr lang="en-US" sz="2200" dirty="0">
                <a:ea typeface="+mn-lt"/>
                <a:cs typeface="+mn-lt"/>
              </a:rPr>
              <a:t>An international scoping review identified that families might have unmet needs (Constantinou et al., 2019) across several areas of the NICE Quality Standards (National Institute for Care Excellence (NICE, 2017). </a:t>
            </a:r>
          </a:p>
          <a:p>
            <a:pPr marL="0" indent="0">
              <a:buNone/>
            </a:pPr>
            <a:r>
              <a:rPr lang="en-US" sz="2200" dirty="0">
                <a:ea typeface="+mn-lt"/>
                <a:cs typeface="+mn-lt"/>
              </a:rPr>
              <a:t>Professionals’ experiences also suggest that meeting families’ expectations of care can be challenging, with evidence showing it is not always possible to provide the care that would meet expectations (Mack et al., 2020). Influences such as social media are discussed in the literature, with parents’ expectations for treatments or surgeries stemming from other parents’ online experiences (Price and Mendizabal-Espinosa, 2019). </a:t>
            </a:r>
          </a:p>
          <a:p>
            <a:pPr marL="0" indent="0">
              <a:buNone/>
            </a:pPr>
            <a:r>
              <a:rPr lang="en-US" sz="2200" dirty="0">
                <a:ea typeface="+mn-lt"/>
                <a:cs typeface="+mn-lt"/>
              </a:rPr>
              <a:t>Eliciting the views of these professionals and </a:t>
            </a:r>
            <a:r>
              <a:rPr lang="en-US" sz="2200" dirty="0" err="1">
                <a:ea typeface="+mn-lt"/>
                <a:cs typeface="+mn-lt"/>
              </a:rPr>
              <a:t>analysing</a:t>
            </a:r>
            <a:r>
              <a:rPr lang="en-US" sz="2200" dirty="0">
                <a:ea typeface="+mn-lt"/>
                <a:cs typeface="+mn-lt"/>
              </a:rPr>
              <a:t> the meaning of their lived experiences is a valuable way to understand how well they feel they can meet families’ needs, how families’ expectations influence the care they provide and how future care can be improved. </a:t>
            </a:r>
          </a:p>
          <a:p>
            <a:pPr marL="0" indent="0">
              <a:buNone/>
            </a:pPr>
            <a:r>
              <a:rPr lang="en-US" sz="2200" b="1" dirty="0">
                <a:ea typeface="+mn-lt"/>
                <a:cs typeface="+mn-lt"/>
              </a:rPr>
              <a:t>Study Aim: </a:t>
            </a:r>
            <a:r>
              <a:rPr lang="en-US" sz="2200" dirty="0">
                <a:ea typeface="+mn-lt"/>
                <a:cs typeface="+mn-lt"/>
              </a:rPr>
              <a:t>To qualitatively explore professionals’ lived experiences of providing care to children with LLCs and their families.</a:t>
            </a:r>
            <a:endParaRPr lang="en-US" sz="2200">
              <a:cs typeface="Calibri"/>
            </a:endParaRPr>
          </a:p>
        </p:txBody>
      </p:sp>
    </p:spTree>
    <p:extLst>
      <p:ext uri="{BB962C8B-B14F-4D97-AF65-F5344CB8AC3E}">
        <p14:creationId xmlns:p14="http://schemas.microsoft.com/office/powerpoint/2010/main" val="3062525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100" y="349250"/>
            <a:ext cx="11099800" cy="180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D3ECEF-872D-2F6F-7193-F2F005A109CF}"/>
              </a:ext>
            </a:extLst>
          </p:cNvPr>
          <p:cNvSpPr>
            <a:spLocks noGrp="1"/>
          </p:cNvSpPr>
          <p:nvPr>
            <p:ph type="title"/>
          </p:nvPr>
        </p:nvSpPr>
        <p:spPr>
          <a:xfrm>
            <a:off x="838200" y="588168"/>
            <a:ext cx="10515600" cy="1325563"/>
          </a:xfrm>
        </p:spPr>
        <p:txBody>
          <a:bodyPr>
            <a:normAutofit/>
          </a:bodyPr>
          <a:lstStyle/>
          <a:p>
            <a:pPr algn="ctr"/>
            <a:r>
              <a:rPr lang="en-US" sz="4600" b="1">
                <a:solidFill>
                  <a:srgbClr val="FFFFFF"/>
                </a:solidFill>
                <a:cs typeface="Calibri Light"/>
              </a:rPr>
              <a:t>Design</a:t>
            </a:r>
            <a:endParaRPr lang="en-US" sz="4600" b="1">
              <a:solidFill>
                <a:srgbClr val="FFFFFF"/>
              </a:solidFill>
            </a:endParaRPr>
          </a:p>
        </p:txBody>
      </p:sp>
      <p:sp>
        <p:nvSpPr>
          <p:cNvPr id="3" name="Content Placeholder 2">
            <a:extLst>
              <a:ext uri="{FF2B5EF4-FFF2-40B4-BE49-F238E27FC236}">
                <a16:creationId xmlns:a16="http://schemas.microsoft.com/office/drawing/2014/main" id="{593F77FD-1274-9F9C-0948-884646ABAFD9}"/>
              </a:ext>
            </a:extLst>
          </p:cNvPr>
          <p:cNvSpPr>
            <a:spLocks noGrp="1"/>
          </p:cNvSpPr>
          <p:nvPr>
            <p:ph idx="1"/>
          </p:nvPr>
        </p:nvSpPr>
        <p:spPr>
          <a:xfrm>
            <a:off x="478767" y="2319682"/>
            <a:ext cx="11306353" cy="4288600"/>
          </a:xfrm>
        </p:spPr>
        <p:txBody>
          <a:bodyPr vert="horz" lIns="91440" tIns="45720" rIns="91440" bIns="45720" rtlCol="0" anchor="ctr">
            <a:normAutofit/>
          </a:bodyPr>
          <a:lstStyle/>
          <a:p>
            <a:r>
              <a:rPr lang="en-US" sz="2400" dirty="0">
                <a:cs typeface="Calibri"/>
              </a:rPr>
              <a:t>Qualitative study</a:t>
            </a:r>
          </a:p>
          <a:p>
            <a:r>
              <a:rPr lang="en-US" sz="2400" dirty="0">
                <a:cs typeface="Calibri"/>
              </a:rPr>
              <a:t>*Phenomenological approach</a:t>
            </a:r>
          </a:p>
          <a:p>
            <a:r>
              <a:rPr lang="en-US" sz="2400" dirty="0">
                <a:cs typeface="Calibri"/>
              </a:rPr>
              <a:t>Sought perspectives of professionals who provide palliative care to children who have life-limiting conditions</a:t>
            </a:r>
          </a:p>
          <a:p>
            <a:r>
              <a:rPr lang="en-US" sz="2400" dirty="0">
                <a:cs typeface="Calibri"/>
              </a:rPr>
              <a:t>Lived experiences of </a:t>
            </a:r>
            <a:r>
              <a:rPr lang="en-US" sz="2400" dirty="0">
                <a:highlight>
                  <a:srgbClr val="C0C0C0"/>
                </a:highlight>
                <a:cs typeface="Calibri"/>
              </a:rPr>
              <a:t>unmet needs,</a:t>
            </a:r>
            <a:r>
              <a:rPr lang="en-US" sz="2400" dirty="0">
                <a:cs typeface="Calibri"/>
              </a:rPr>
              <a:t> access and what influences parental expectations.</a:t>
            </a:r>
          </a:p>
          <a:p>
            <a:endParaRPr lang="en-US" sz="2400" dirty="0">
              <a:cs typeface="Calibri"/>
            </a:endParaRPr>
          </a:p>
          <a:p>
            <a:pPr marL="0" indent="0">
              <a:buNone/>
            </a:pPr>
            <a:r>
              <a:rPr lang="en-US" sz="2400" dirty="0">
                <a:cs typeface="Calibri"/>
              </a:rPr>
              <a:t>*A philosophical approach which seeks to explore a phenomenon, </a:t>
            </a:r>
            <a:r>
              <a:rPr lang="en-US" sz="2400" dirty="0">
                <a:highlight>
                  <a:srgbClr val="FFFFFF"/>
                </a:highlight>
                <a:ea typeface="+mn-lt"/>
                <a:cs typeface="+mn-lt"/>
              </a:rPr>
              <a:t>the primary objective of which is the direct investigation and description of phenomena as consciously experienced by the participants. It is not based on existing theories and as free as possible from </a:t>
            </a:r>
            <a:r>
              <a:rPr lang="en-US" sz="2400" dirty="0">
                <a:highlight>
                  <a:srgbClr val="C0C0C0"/>
                </a:highlight>
                <a:ea typeface="+mn-lt"/>
                <a:cs typeface="+mn-lt"/>
              </a:rPr>
              <a:t>unexamined</a:t>
            </a:r>
            <a:r>
              <a:rPr lang="en-US" sz="2400" dirty="0">
                <a:highlight>
                  <a:srgbClr val="FFFFFF"/>
                </a:highlight>
                <a:ea typeface="+mn-lt"/>
                <a:cs typeface="+mn-lt"/>
              </a:rPr>
              <a:t> preconceptions and presuppositions Gerrish and </a:t>
            </a:r>
            <a:r>
              <a:rPr lang="en-US" sz="2400" dirty="0" err="1">
                <a:highlight>
                  <a:srgbClr val="FFFFFF"/>
                </a:highlight>
                <a:ea typeface="+mn-lt"/>
                <a:cs typeface="+mn-lt"/>
              </a:rPr>
              <a:t>Lathlean</a:t>
            </a:r>
            <a:r>
              <a:rPr lang="en-US" sz="2400" dirty="0">
                <a:highlight>
                  <a:srgbClr val="FFFFFF"/>
                </a:highlight>
                <a:ea typeface="+mn-lt"/>
                <a:cs typeface="+mn-lt"/>
              </a:rPr>
              <a:t> (2015).</a:t>
            </a:r>
            <a:endParaRPr lang="en-US" sz="2400">
              <a:cs typeface="Calibri"/>
            </a:endParaRPr>
          </a:p>
        </p:txBody>
      </p:sp>
    </p:spTree>
    <p:extLst>
      <p:ext uri="{BB962C8B-B14F-4D97-AF65-F5344CB8AC3E}">
        <p14:creationId xmlns:p14="http://schemas.microsoft.com/office/powerpoint/2010/main" val="264881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7E7A85-A74F-CB23-951A-DAD732EA0BBF}"/>
              </a:ext>
            </a:extLst>
          </p:cNvPr>
          <p:cNvSpPr>
            <a:spLocks noGrp="1"/>
          </p:cNvSpPr>
          <p:nvPr>
            <p:ph type="title"/>
          </p:nvPr>
        </p:nvSpPr>
        <p:spPr>
          <a:xfrm>
            <a:off x="838200" y="365125"/>
            <a:ext cx="10515600" cy="1325563"/>
          </a:xfrm>
        </p:spPr>
        <p:txBody>
          <a:bodyPr>
            <a:normAutofit/>
          </a:bodyPr>
          <a:lstStyle/>
          <a:p>
            <a:r>
              <a:rPr lang="en-US" sz="4600" b="1">
                <a:solidFill>
                  <a:srgbClr val="FFFFFF"/>
                </a:solidFill>
                <a:ea typeface="+mj-lt"/>
                <a:cs typeface="+mj-lt"/>
              </a:rPr>
              <a:t>Recruitment and sampling</a:t>
            </a:r>
            <a:endParaRPr lang="en-US" sz="4600" b="1">
              <a:solidFill>
                <a:srgbClr val="FFFFFF"/>
              </a:solidFill>
            </a:endParaRPr>
          </a:p>
        </p:txBody>
      </p:sp>
      <p:sp>
        <p:nvSpPr>
          <p:cNvPr id="3" name="Content Placeholder 2">
            <a:extLst>
              <a:ext uri="{FF2B5EF4-FFF2-40B4-BE49-F238E27FC236}">
                <a16:creationId xmlns:a16="http://schemas.microsoft.com/office/drawing/2014/main" id="{7DF525C3-D28B-3E7E-0EEB-6818E47E6DDB}"/>
              </a:ext>
            </a:extLst>
          </p:cNvPr>
          <p:cNvSpPr>
            <a:spLocks noGrp="1"/>
          </p:cNvSpPr>
          <p:nvPr>
            <p:ph idx="1"/>
          </p:nvPr>
        </p:nvSpPr>
        <p:spPr>
          <a:xfrm>
            <a:off x="126168" y="1988696"/>
            <a:ext cx="11889697" cy="4188266"/>
          </a:xfrm>
        </p:spPr>
        <p:txBody>
          <a:bodyPr vert="horz" lIns="91440" tIns="45720" rIns="91440" bIns="45720" rtlCol="0" anchor="t">
            <a:normAutofit/>
          </a:bodyPr>
          <a:lstStyle/>
          <a:p>
            <a:r>
              <a:rPr lang="en-US" dirty="0">
                <a:cs typeface="Calibri" panose="020F0502020204030204"/>
              </a:rPr>
              <a:t>Target population: Professionals working in statutory and voluntary children's palliative care in three geographical areas (Bedfordshire, Hertfordshire and Milton Keynes).</a:t>
            </a:r>
          </a:p>
          <a:p>
            <a:r>
              <a:rPr lang="en-US" dirty="0">
                <a:cs typeface="Calibri" panose="020F0502020204030204"/>
              </a:rPr>
              <a:t>Recruited at face-to-face events and advertisements (posters, emails, Twitter and Facebook) were disseminated via professional networks and special interest groups.</a:t>
            </a:r>
          </a:p>
          <a:p>
            <a:r>
              <a:rPr lang="en-US" dirty="0">
                <a:cs typeface="Calibri" panose="020F0502020204030204"/>
              </a:rPr>
              <a:t>Also snowballing sampling.</a:t>
            </a:r>
          </a:p>
          <a:p>
            <a:r>
              <a:rPr lang="en-US" dirty="0">
                <a:cs typeface="Calibri" panose="020F0502020204030204"/>
              </a:rPr>
              <a:t>Exclusion: insufficient English language skills and not working in the profession at current time. </a:t>
            </a:r>
          </a:p>
        </p:txBody>
      </p:sp>
    </p:spTree>
    <p:extLst>
      <p:ext uri="{BB962C8B-B14F-4D97-AF65-F5344CB8AC3E}">
        <p14:creationId xmlns:p14="http://schemas.microsoft.com/office/powerpoint/2010/main" val="2376435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E7A85-A74F-CB23-951A-DAD732EA0BBF}"/>
              </a:ext>
            </a:extLst>
          </p:cNvPr>
          <p:cNvSpPr>
            <a:spLocks noGrp="1"/>
          </p:cNvSpPr>
          <p:nvPr>
            <p:ph type="title"/>
          </p:nvPr>
        </p:nvSpPr>
        <p:spPr/>
        <p:txBody>
          <a:bodyPr>
            <a:normAutofit/>
          </a:bodyPr>
          <a:lstStyle/>
          <a:p>
            <a:r>
              <a:rPr lang="en-US" sz="4600" b="1" dirty="0">
                <a:solidFill>
                  <a:srgbClr val="FFFFFF"/>
                </a:solidFill>
                <a:cs typeface="Calibri Light"/>
              </a:rPr>
              <a:t>Sample</a:t>
            </a:r>
          </a:p>
        </p:txBody>
      </p:sp>
      <p:sp>
        <p:nvSpPr>
          <p:cNvPr id="3" name="Content Placeholder 2">
            <a:extLst>
              <a:ext uri="{FF2B5EF4-FFF2-40B4-BE49-F238E27FC236}">
                <a16:creationId xmlns:a16="http://schemas.microsoft.com/office/drawing/2014/main" id="{7DF525C3-D28B-3E7E-0EEB-6818E47E6DDB}"/>
              </a:ext>
            </a:extLst>
          </p:cNvPr>
          <p:cNvSpPr>
            <a:spLocks noGrp="1"/>
          </p:cNvSpPr>
          <p:nvPr>
            <p:ph sz="half" idx="2"/>
          </p:nvPr>
        </p:nvSpPr>
        <p:spPr/>
        <p:txBody>
          <a:bodyPr vert="horz" lIns="91440" tIns="45720" rIns="91440" bIns="45720" rtlCol="0" anchor="t">
            <a:normAutofit/>
          </a:bodyPr>
          <a:lstStyle/>
          <a:p>
            <a:r>
              <a:rPr lang="en-US" sz="2400" dirty="0">
                <a:cs typeface="Calibri" panose="020F0502020204030204"/>
              </a:rPr>
              <a:t>Consultants, </a:t>
            </a:r>
            <a:r>
              <a:rPr lang="en-US" sz="2400" dirty="0" err="1">
                <a:cs typeface="Calibri" panose="020F0502020204030204"/>
              </a:rPr>
              <a:t>paediatricians</a:t>
            </a:r>
            <a:r>
              <a:rPr lang="en-US" sz="2400" dirty="0">
                <a:cs typeface="Calibri" panose="020F0502020204030204"/>
              </a:rPr>
              <a:t>, specialist doctors (hospice) n=5</a:t>
            </a:r>
            <a:endParaRPr lang="en-US"/>
          </a:p>
          <a:p>
            <a:r>
              <a:rPr lang="en-US" sz="2400" dirty="0">
                <a:cs typeface="Calibri" panose="020F0502020204030204"/>
              </a:rPr>
              <a:t>Nurses n=5</a:t>
            </a:r>
          </a:p>
          <a:p>
            <a:r>
              <a:rPr lang="en-US" sz="2400" dirty="0">
                <a:cs typeface="Calibri" panose="020F0502020204030204"/>
              </a:rPr>
              <a:t>Senior nurses (sisters/matrons) n=3</a:t>
            </a:r>
          </a:p>
          <a:p>
            <a:r>
              <a:rPr lang="en-US" sz="2400" dirty="0">
                <a:cs typeface="Calibri" panose="020F0502020204030204"/>
              </a:rPr>
              <a:t>Healthcare assistants n=2</a:t>
            </a:r>
          </a:p>
          <a:p>
            <a:r>
              <a:rPr lang="en-US" sz="2400" dirty="0">
                <a:cs typeface="Calibri" panose="020F0502020204030204"/>
              </a:rPr>
              <a:t>GPs n=2</a:t>
            </a:r>
          </a:p>
          <a:p>
            <a:r>
              <a:rPr lang="en-US" sz="2400" dirty="0">
                <a:cs typeface="Calibri" panose="020F0502020204030204"/>
              </a:rPr>
              <a:t>Social workers n=2</a:t>
            </a:r>
          </a:p>
          <a:p>
            <a:r>
              <a:rPr lang="en-US" sz="2400" dirty="0">
                <a:cs typeface="Calibri" panose="020F0502020204030204"/>
              </a:rPr>
              <a:t>Senior Education staff n=1</a:t>
            </a:r>
          </a:p>
        </p:txBody>
      </p:sp>
      <p:sp>
        <p:nvSpPr>
          <p:cNvPr id="5" name="Text Placeholder 4">
            <a:extLst>
              <a:ext uri="{FF2B5EF4-FFF2-40B4-BE49-F238E27FC236}">
                <a16:creationId xmlns:a16="http://schemas.microsoft.com/office/drawing/2014/main" id="{8B694221-4A0F-3F6C-17E7-07FF87E66295}"/>
              </a:ext>
            </a:extLst>
          </p:cNvPr>
          <p:cNvSpPr>
            <a:spLocks noGrp="1"/>
          </p:cNvSpPr>
          <p:nvPr>
            <p:ph type="body" sz="quarter" idx="3"/>
          </p:nvPr>
        </p:nvSpPr>
        <p:spPr>
          <a:xfrm>
            <a:off x="3210464" y="545352"/>
            <a:ext cx="5758282" cy="1600288"/>
          </a:xfrm>
          <a:solidFill>
            <a:schemeClr val="accent1"/>
          </a:solidFill>
        </p:spPr>
        <p:txBody>
          <a:bodyPr/>
          <a:lstStyle/>
          <a:p>
            <a:pPr algn="ctr"/>
            <a:r>
              <a:rPr lang="en-US" sz="3200" b="0" dirty="0">
                <a:cs typeface="Calibri"/>
              </a:rPr>
              <a:t>Sample= 29 professionals</a:t>
            </a:r>
            <a:endParaRPr lang="en-US" sz="3200" dirty="0">
              <a:cs typeface="Calibri"/>
            </a:endParaRPr>
          </a:p>
          <a:p>
            <a:pPr algn="ctr"/>
            <a:r>
              <a:rPr lang="en-US" sz="3200" b="0" dirty="0">
                <a:cs typeface="Calibri"/>
              </a:rPr>
              <a:t> (6 male, 23 female)</a:t>
            </a:r>
            <a:endParaRPr lang="en-US" sz="3200" dirty="0">
              <a:cs typeface="Calibri" panose="020F0502020204030204"/>
            </a:endParaRPr>
          </a:p>
          <a:p>
            <a:endParaRPr lang="en-US" dirty="0">
              <a:cs typeface="Calibri"/>
            </a:endParaRPr>
          </a:p>
        </p:txBody>
      </p:sp>
      <p:sp>
        <p:nvSpPr>
          <p:cNvPr id="6" name="Content Placeholder 5">
            <a:extLst>
              <a:ext uri="{FF2B5EF4-FFF2-40B4-BE49-F238E27FC236}">
                <a16:creationId xmlns:a16="http://schemas.microsoft.com/office/drawing/2014/main" id="{A41891DA-6C10-5B88-F9CC-C318EE07D39A}"/>
              </a:ext>
            </a:extLst>
          </p:cNvPr>
          <p:cNvSpPr>
            <a:spLocks noGrp="1"/>
          </p:cNvSpPr>
          <p:nvPr>
            <p:ph sz="quarter" idx="4"/>
          </p:nvPr>
        </p:nvSpPr>
        <p:spPr>
          <a:xfrm>
            <a:off x="6172200" y="2505075"/>
            <a:ext cx="5456357" cy="3972135"/>
          </a:xfrm>
        </p:spPr>
        <p:txBody>
          <a:bodyPr vert="horz" lIns="91440" tIns="45720" rIns="91440" bIns="45720" rtlCol="0" anchor="t">
            <a:noAutofit/>
          </a:bodyPr>
          <a:lstStyle/>
          <a:p>
            <a:r>
              <a:rPr lang="en-US" sz="2400" dirty="0">
                <a:cs typeface="Calibri"/>
              </a:rPr>
              <a:t>Occupational therapist n=1</a:t>
            </a:r>
          </a:p>
          <a:p>
            <a:r>
              <a:rPr lang="en-US" sz="2400" dirty="0">
                <a:cs typeface="Calibri"/>
              </a:rPr>
              <a:t>Play therapist n=1</a:t>
            </a:r>
          </a:p>
          <a:p>
            <a:r>
              <a:rPr lang="en-US" sz="2400" dirty="0">
                <a:cs typeface="Calibri"/>
              </a:rPr>
              <a:t>Complimentary therapist n=1</a:t>
            </a:r>
          </a:p>
          <a:p>
            <a:r>
              <a:rPr lang="en-US" sz="2400" dirty="0">
                <a:cs typeface="Calibri"/>
              </a:rPr>
              <a:t>Art and music therapists n=2</a:t>
            </a:r>
          </a:p>
          <a:p>
            <a:r>
              <a:rPr lang="en-US" sz="2400" dirty="0">
                <a:cs typeface="Calibri"/>
              </a:rPr>
              <a:t>Support workers (community, family) n=2</a:t>
            </a:r>
          </a:p>
          <a:p>
            <a:r>
              <a:rPr lang="en-US" sz="2400" dirty="0">
                <a:cs typeface="Calibri"/>
              </a:rPr>
              <a:t>Chaplaincy staff n=1</a:t>
            </a:r>
          </a:p>
          <a:p>
            <a:r>
              <a:rPr lang="en-US" sz="2400" dirty="0">
                <a:cs typeface="Calibri"/>
              </a:rPr>
              <a:t>Representative from clinical commissioning group n=1</a:t>
            </a:r>
          </a:p>
          <a:p>
            <a:endParaRPr lang="en-US" dirty="0">
              <a:cs typeface="Calibri"/>
            </a:endParaRPr>
          </a:p>
        </p:txBody>
      </p:sp>
    </p:spTree>
    <p:extLst>
      <p:ext uri="{BB962C8B-B14F-4D97-AF65-F5344CB8AC3E}">
        <p14:creationId xmlns:p14="http://schemas.microsoft.com/office/powerpoint/2010/main" val="1461001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6" name="Rectangle 63">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ED4108A-31C4-A820-4145-FF3B3ADAFD6B}"/>
              </a:ext>
            </a:extLst>
          </p:cNvPr>
          <p:cNvSpPr>
            <a:spLocks noGrp="1"/>
          </p:cNvSpPr>
          <p:nvPr>
            <p:ph type="title"/>
          </p:nvPr>
        </p:nvSpPr>
        <p:spPr>
          <a:xfrm>
            <a:off x="881332" y="876314"/>
            <a:ext cx="6731082" cy="751607"/>
          </a:xfrm>
          <a:solidFill>
            <a:schemeClr val="accent1"/>
          </a:solidFill>
        </p:spPr>
        <p:txBody>
          <a:bodyPr anchor="b">
            <a:normAutofit/>
          </a:bodyPr>
          <a:lstStyle/>
          <a:p>
            <a:r>
              <a:rPr lang="en-US" sz="4300" b="1" dirty="0">
                <a:solidFill>
                  <a:schemeClr val="bg1"/>
                </a:solidFill>
                <a:cs typeface="Calibri Light"/>
              </a:rPr>
              <a:t>Data collection and analysis</a:t>
            </a:r>
            <a:endParaRPr lang="en-US" sz="4300" b="1" dirty="0">
              <a:solidFill>
                <a:schemeClr val="bg1"/>
              </a:solidFill>
            </a:endParaRPr>
          </a:p>
        </p:txBody>
      </p:sp>
      <p:cxnSp>
        <p:nvCxnSpPr>
          <p:cNvPr id="77" name="Straight Connector 65">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41" name="Content Placeholder 2">
            <a:extLst>
              <a:ext uri="{FF2B5EF4-FFF2-40B4-BE49-F238E27FC236}">
                <a16:creationId xmlns:a16="http://schemas.microsoft.com/office/drawing/2014/main" id="{751EBD7C-D7B8-A7C4-4061-03ECA04A7AC6}"/>
              </a:ext>
            </a:extLst>
          </p:cNvPr>
          <p:cNvSpPr>
            <a:spLocks noGrp="1"/>
          </p:cNvSpPr>
          <p:nvPr>
            <p:ph idx="1"/>
          </p:nvPr>
        </p:nvSpPr>
        <p:spPr>
          <a:xfrm>
            <a:off x="875662" y="2196727"/>
            <a:ext cx="10834299" cy="4365250"/>
          </a:xfrm>
        </p:spPr>
        <p:txBody>
          <a:bodyPr vert="horz" lIns="91440" tIns="45720" rIns="91440" bIns="45720" rtlCol="0" anchor="t">
            <a:normAutofit/>
          </a:bodyPr>
          <a:lstStyle/>
          <a:p>
            <a:r>
              <a:rPr lang="en-US" dirty="0">
                <a:cs typeface="Calibri"/>
              </a:rPr>
              <a:t>Semi-structured interviews x 29</a:t>
            </a:r>
          </a:p>
          <a:p>
            <a:r>
              <a:rPr lang="en-US" dirty="0">
                <a:cs typeface="Calibri"/>
              </a:rPr>
              <a:t>Face-to-face interviews = 26</a:t>
            </a:r>
          </a:p>
          <a:p>
            <a:r>
              <a:rPr lang="en-US" dirty="0">
                <a:cs typeface="Calibri"/>
              </a:rPr>
              <a:t>Telephone interviews =3</a:t>
            </a:r>
          </a:p>
          <a:p>
            <a:r>
              <a:rPr lang="en-US" dirty="0">
                <a:cs typeface="Calibri"/>
              </a:rPr>
              <a:t>Interviews averaged 59.68 minutes</a:t>
            </a:r>
          </a:p>
          <a:p>
            <a:endParaRPr lang="en-US" dirty="0">
              <a:cs typeface="Calibri"/>
            </a:endParaRPr>
          </a:p>
          <a:p>
            <a:r>
              <a:rPr lang="en-US" dirty="0">
                <a:cs typeface="Calibri"/>
              </a:rPr>
              <a:t>Interviews audio recorded</a:t>
            </a:r>
          </a:p>
          <a:p>
            <a:r>
              <a:rPr lang="en-US" dirty="0">
                <a:cs typeface="Calibri"/>
              </a:rPr>
              <a:t>Transcribed verbatim</a:t>
            </a:r>
          </a:p>
          <a:p>
            <a:r>
              <a:rPr lang="en-US" dirty="0">
                <a:cs typeface="Calibri"/>
              </a:rPr>
              <a:t>Thematic analysis using Braun &amp; Clarke's framework (2006)</a:t>
            </a:r>
          </a:p>
        </p:txBody>
      </p:sp>
      <p:pic>
        <p:nvPicPr>
          <p:cNvPr id="48" name="Graphic 47" descr="Blog">
            <a:extLst>
              <a:ext uri="{FF2B5EF4-FFF2-40B4-BE49-F238E27FC236}">
                <a16:creationId xmlns:a16="http://schemas.microsoft.com/office/drawing/2014/main" id="{0A328C58-D2DA-A1FF-55AA-EB657EC3B9D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11030" y="2397828"/>
            <a:ext cx="2455725" cy="2455725"/>
          </a:xfrm>
          <a:prstGeom prst="rect">
            <a:avLst/>
          </a:prstGeom>
        </p:spPr>
      </p:pic>
      <p:sp>
        <p:nvSpPr>
          <p:cNvPr id="78"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24552" y="1899284"/>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1"/>
          </a:solidFill>
          <a:ln w="603" cap="flat">
            <a:noFill/>
            <a:prstDash val="solid"/>
            <a:miter/>
          </a:ln>
        </p:spPr>
        <p:txBody>
          <a:bodyPr rtlCol="0" anchor="ctr"/>
          <a:lstStyle/>
          <a:p>
            <a:endParaRPr lang="en-US"/>
          </a:p>
        </p:txBody>
      </p:sp>
      <p:sp>
        <p:nvSpPr>
          <p:cNvPr id="79"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6862" y="218992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1"/>
          </a:solidFill>
          <a:ln w="422" cap="flat">
            <a:noFill/>
            <a:prstDash val="solid"/>
            <a:miter/>
          </a:ln>
        </p:spPr>
        <p:txBody>
          <a:bodyPr rtlCol="0" anchor="ctr"/>
          <a:lstStyle/>
          <a:p>
            <a:endParaRPr lang="en-US"/>
          </a:p>
        </p:txBody>
      </p:sp>
    </p:spTree>
    <p:extLst>
      <p:ext uri="{BB962C8B-B14F-4D97-AF65-F5344CB8AC3E}">
        <p14:creationId xmlns:p14="http://schemas.microsoft.com/office/powerpoint/2010/main" val="2202855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F4F8AAA-74F0-BEAD-C657-08F6B8CD4168}"/>
              </a:ext>
            </a:extLst>
          </p:cNvPr>
          <p:cNvSpPr>
            <a:spLocks noGrp="1"/>
          </p:cNvSpPr>
          <p:nvPr>
            <p:ph type="title"/>
          </p:nvPr>
        </p:nvSpPr>
        <p:spPr>
          <a:xfrm>
            <a:off x="524741" y="620392"/>
            <a:ext cx="3808268" cy="5504688"/>
          </a:xfrm>
        </p:spPr>
        <p:txBody>
          <a:bodyPr>
            <a:normAutofit/>
          </a:bodyPr>
          <a:lstStyle/>
          <a:p>
            <a:r>
              <a:rPr lang="en-US" sz="6000" b="1" dirty="0">
                <a:solidFill>
                  <a:schemeClr val="bg1"/>
                </a:solidFill>
                <a:cs typeface="Calibri Light"/>
              </a:rPr>
              <a:t>3 Main themes</a:t>
            </a:r>
          </a:p>
        </p:txBody>
      </p:sp>
      <p:graphicFrame>
        <p:nvGraphicFramePr>
          <p:cNvPr id="18" name="Content Placeholder 2">
            <a:extLst>
              <a:ext uri="{FF2B5EF4-FFF2-40B4-BE49-F238E27FC236}">
                <a16:creationId xmlns:a16="http://schemas.microsoft.com/office/drawing/2014/main" id="{F41C2261-B408-20AC-741D-C80494218ED5}"/>
              </a:ext>
            </a:extLst>
          </p:cNvPr>
          <p:cNvGraphicFramePr>
            <a:graphicFrameLocks noGrp="1"/>
          </p:cNvGraphicFramePr>
          <p:nvPr>
            <p:ph idx="1"/>
            <p:extLst>
              <p:ext uri="{D42A27DB-BD31-4B8C-83A1-F6EECF244321}">
                <p14:modId xmlns:p14="http://schemas.microsoft.com/office/powerpoint/2010/main" val="3525649409"/>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4082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4">
            <a:extLst>
              <a:ext uri="{FF2B5EF4-FFF2-40B4-BE49-F238E27FC236}">
                <a16:creationId xmlns:a16="http://schemas.microsoft.com/office/drawing/2014/main" id="{76FC77AB-95D4-56DA-A546-73E83B4DF080}"/>
              </a:ext>
            </a:extLst>
          </p:cNvPr>
          <p:cNvGraphicFramePr>
            <a:graphicFrameLocks noGrp="1"/>
          </p:cNvGraphicFramePr>
          <p:nvPr>
            <p:ph idx="1"/>
            <p:extLst>
              <p:ext uri="{D42A27DB-BD31-4B8C-83A1-F6EECF244321}">
                <p14:modId xmlns:p14="http://schemas.microsoft.com/office/powerpoint/2010/main" val="946722254"/>
              </p:ext>
            </p:extLst>
          </p:nvPr>
        </p:nvGraphicFramePr>
        <p:xfrm>
          <a:off x="648953" y="643467"/>
          <a:ext cx="10894092" cy="5571069"/>
        </p:xfrm>
        <a:graphic>
          <a:graphicData uri="http://schemas.openxmlformats.org/drawingml/2006/table">
            <a:tbl>
              <a:tblPr firstRow="1" bandRow="1">
                <a:tableStyleId>{5C22544A-7EE6-4342-B048-85BDC9FD1C3A}</a:tableStyleId>
              </a:tblPr>
              <a:tblGrid>
                <a:gridCol w="2992243">
                  <a:extLst>
                    <a:ext uri="{9D8B030D-6E8A-4147-A177-3AD203B41FA5}">
                      <a16:colId xmlns:a16="http://schemas.microsoft.com/office/drawing/2014/main" val="3117737883"/>
                    </a:ext>
                  </a:extLst>
                </a:gridCol>
                <a:gridCol w="7901849">
                  <a:extLst>
                    <a:ext uri="{9D8B030D-6E8A-4147-A177-3AD203B41FA5}">
                      <a16:colId xmlns:a16="http://schemas.microsoft.com/office/drawing/2014/main" val="2156535173"/>
                    </a:ext>
                  </a:extLst>
                </a:gridCol>
              </a:tblGrid>
              <a:tr h="572727">
                <a:tc>
                  <a:txBody>
                    <a:bodyPr/>
                    <a:lstStyle/>
                    <a:p>
                      <a:r>
                        <a:rPr lang="en-US" sz="2600" dirty="0"/>
                        <a:t>Theme</a:t>
                      </a:r>
                    </a:p>
                  </a:txBody>
                  <a:tcPr marL="130165" marR="130165" marT="65083" marB="65083"/>
                </a:tc>
                <a:tc>
                  <a:txBody>
                    <a:bodyPr/>
                    <a:lstStyle/>
                    <a:p>
                      <a:r>
                        <a:rPr lang="en-US" sz="2600" dirty="0"/>
                        <a:t>Sub-themes</a:t>
                      </a:r>
                    </a:p>
                  </a:txBody>
                  <a:tcPr marL="130165" marR="130165" marT="65083" marB="65083"/>
                </a:tc>
                <a:extLst>
                  <a:ext uri="{0D108BD9-81ED-4DB2-BD59-A6C34878D82A}">
                    <a16:rowId xmlns:a16="http://schemas.microsoft.com/office/drawing/2014/main" val="1502499373"/>
                  </a:ext>
                </a:extLst>
              </a:tr>
              <a:tr h="572727">
                <a:tc rowSpan="6">
                  <a:txBody>
                    <a:bodyPr/>
                    <a:lstStyle/>
                    <a:p>
                      <a:r>
                        <a:rPr lang="en-US" sz="5100" dirty="0"/>
                        <a:t>Achieving </a:t>
                      </a:r>
                      <a:endParaRPr lang="en-US" sz="5100"/>
                    </a:p>
                    <a:p>
                      <a:pPr lvl="0">
                        <a:buNone/>
                      </a:pPr>
                      <a:r>
                        <a:rPr lang="en-US" sz="5100" dirty="0"/>
                        <a:t>Effective</a:t>
                      </a:r>
                    </a:p>
                    <a:p>
                      <a:pPr lvl="0">
                        <a:buNone/>
                      </a:pPr>
                      <a:r>
                        <a:rPr lang="en-US" sz="5100" dirty="0"/>
                        <a:t> care</a:t>
                      </a:r>
                      <a:endParaRPr lang="en-US" sz="2600" dirty="0"/>
                    </a:p>
                  </a:txBody>
                  <a:tcPr marL="130165" marR="130165" marT="65083" marB="65083"/>
                </a:tc>
                <a:tc>
                  <a:txBody>
                    <a:bodyPr/>
                    <a:lstStyle/>
                    <a:p>
                      <a:r>
                        <a:rPr lang="en-US" sz="2600" b="1" dirty="0"/>
                        <a:t>'A team around the child'</a:t>
                      </a:r>
                    </a:p>
                  </a:txBody>
                  <a:tcPr marL="130165" marR="130165" marT="65083" marB="65083"/>
                </a:tc>
                <a:extLst>
                  <a:ext uri="{0D108BD9-81ED-4DB2-BD59-A6C34878D82A}">
                    <a16:rowId xmlns:a16="http://schemas.microsoft.com/office/drawing/2014/main" val="1570789887"/>
                  </a:ext>
                </a:extLst>
              </a:tr>
              <a:tr h="1353717">
                <a:tc vMerge="1">
                  <a:txBody>
                    <a:bodyPr/>
                    <a:lstStyle/>
                    <a:p>
                      <a:endParaRPr lang="en-US"/>
                    </a:p>
                  </a:txBody>
                  <a:tcPr/>
                </a:tc>
                <a:tc>
                  <a:txBody>
                    <a:bodyPr/>
                    <a:lstStyle/>
                    <a:p>
                      <a:r>
                        <a:rPr lang="en-US" sz="2600" i="1" dirty="0"/>
                        <a:t>MDT approaches, advance care planning, key working, family </a:t>
                      </a:r>
                      <a:r>
                        <a:rPr lang="en-US" sz="2600" i="1" dirty="0" err="1"/>
                        <a:t>centred</a:t>
                      </a:r>
                      <a:r>
                        <a:rPr lang="en-US" sz="2600" i="1" dirty="0"/>
                        <a:t> services, continuity with families</a:t>
                      </a:r>
                    </a:p>
                  </a:txBody>
                  <a:tcPr marL="130165" marR="130165" marT="65083" marB="65083"/>
                </a:tc>
                <a:extLst>
                  <a:ext uri="{0D108BD9-81ED-4DB2-BD59-A6C34878D82A}">
                    <a16:rowId xmlns:a16="http://schemas.microsoft.com/office/drawing/2014/main" val="1339532955"/>
                  </a:ext>
                </a:extLst>
              </a:tr>
              <a:tr h="963222">
                <a:tc vMerge="1">
                  <a:txBody>
                    <a:bodyPr/>
                    <a:lstStyle/>
                    <a:p>
                      <a:endParaRPr lang="en-US"/>
                    </a:p>
                  </a:txBody>
                  <a:tcPr/>
                </a:tc>
                <a:tc>
                  <a:txBody>
                    <a:bodyPr/>
                    <a:lstStyle/>
                    <a:p>
                      <a:r>
                        <a:rPr lang="en-US" sz="2600" b="1" dirty="0"/>
                        <a:t>'There's not one way of documenting what's going on with the child'</a:t>
                      </a:r>
                    </a:p>
                  </a:txBody>
                  <a:tcPr marL="130165" marR="130165" marT="65083" marB="65083"/>
                </a:tc>
                <a:extLst>
                  <a:ext uri="{0D108BD9-81ED-4DB2-BD59-A6C34878D82A}">
                    <a16:rowId xmlns:a16="http://schemas.microsoft.com/office/drawing/2014/main" val="1895567885"/>
                  </a:ext>
                </a:extLst>
              </a:tr>
              <a:tr h="572727">
                <a:tc vMerge="1">
                  <a:txBody>
                    <a:bodyPr/>
                    <a:lstStyle/>
                    <a:p>
                      <a:endParaRPr lang="en-US"/>
                    </a:p>
                  </a:txBody>
                  <a:tcPr/>
                </a:tc>
                <a:tc>
                  <a:txBody>
                    <a:bodyPr/>
                    <a:lstStyle/>
                    <a:p>
                      <a:r>
                        <a:rPr lang="en-US" sz="2600" i="1" dirty="0"/>
                        <a:t>Systems and communication</a:t>
                      </a:r>
                    </a:p>
                  </a:txBody>
                  <a:tcPr marL="130165" marR="130165" marT="65083" marB="65083"/>
                </a:tc>
                <a:extLst>
                  <a:ext uri="{0D108BD9-81ED-4DB2-BD59-A6C34878D82A}">
                    <a16:rowId xmlns:a16="http://schemas.microsoft.com/office/drawing/2014/main" val="2630244655"/>
                  </a:ext>
                </a:extLst>
              </a:tr>
              <a:tr h="572727">
                <a:tc vMerge="1">
                  <a:txBody>
                    <a:bodyPr/>
                    <a:lstStyle/>
                    <a:p>
                      <a:endParaRPr lang="en-US"/>
                    </a:p>
                  </a:txBody>
                  <a:tcPr/>
                </a:tc>
                <a:tc>
                  <a:txBody>
                    <a:bodyPr/>
                    <a:lstStyle/>
                    <a:p>
                      <a:r>
                        <a:rPr lang="en-US" sz="2600" b="1" dirty="0"/>
                        <a:t>'I don't want you to do it but I'm not going to'</a:t>
                      </a:r>
                    </a:p>
                  </a:txBody>
                  <a:tcPr marL="130165" marR="130165" marT="65083" marB="65083"/>
                </a:tc>
                <a:extLst>
                  <a:ext uri="{0D108BD9-81ED-4DB2-BD59-A6C34878D82A}">
                    <a16:rowId xmlns:a16="http://schemas.microsoft.com/office/drawing/2014/main" val="565809556"/>
                  </a:ext>
                </a:extLst>
              </a:tr>
              <a:tr h="963222">
                <a:tc vMerge="1">
                  <a:txBody>
                    <a:bodyPr/>
                    <a:lstStyle/>
                    <a:p>
                      <a:endParaRPr lang="en-US"/>
                    </a:p>
                  </a:txBody>
                  <a:tcPr/>
                </a:tc>
                <a:tc>
                  <a:txBody>
                    <a:bodyPr/>
                    <a:lstStyle/>
                    <a:p>
                      <a:r>
                        <a:rPr lang="en-US" sz="2600" i="1" dirty="0"/>
                        <a:t>Working relationships, referral practices, lack of training, capacity of services</a:t>
                      </a:r>
                    </a:p>
                  </a:txBody>
                  <a:tcPr marL="130165" marR="130165" marT="65083" marB="65083"/>
                </a:tc>
                <a:extLst>
                  <a:ext uri="{0D108BD9-81ED-4DB2-BD59-A6C34878D82A}">
                    <a16:rowId xmlns:a16="http://schemas.microsoft.com/office/drawing/2014/main" val="940609444"/>
                  </a:ext>
                </a:extLst>
              </a:tr>
            </a:tbl>
          </a:graphicData>
        </a:graphic>
      </p:graphicFrame>
    </p:spTree>
    <p:extLst>
      <p:ext uri="{BB962C8B-B14F-4D97-AF65-F5344CB8AC3E}">
        <p14:creationId xmlns:p14="http://schemas.microsoft.com/office/powerpoint/2010/main" val="38133441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Welsh Paediatric Palliative Care Network Education and Training Subgroup Meeting  13th April 2023</vt:lpstr>
      <vt:lpstr>'A team around the child' : Professionals' experience of unmet needs, access and expectations in children's palliative care services- A phenomenological study in the UK. </vt:lpstr>
      <vt:lpstr>Introduction</vt:lpstr>
      <vt:lpstr>Design</vt:lpstr>
      <vt:lpstr>Recruitment and sampling</vt:lpstr>
      <vt:lpstr>Sample</vt:lpstr>
      <vt:lpstr>Data collection and analysis</vt:lpstr>
      <vt:lpstr>3 Main themes</vt:lpstr>
      <vt:lpstr>PowerPoint Presentation</vt:lpstr>
      <vt:lpstr>PowerPoint Presentation</vt:lpstr>
      <vt:lpstr>PowerPoint Presentation</vt:lpstr>
      <vt:lpstr>Conclusions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763</cp:revision>
  <dcterms:created xsi:type="dcterms:W3CDTF">2022-11-16T11:34:26Z</dcterms:created>
  <dcterms:modified xsi:type="dcterms:W3CDTF">2023-04-12T16:36:54Z</dcterms:modified>
</cp:coreProperties>
</file>